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2399288" cy="43200638"/>
  <p:notesSz cx="6858000" cy="9144000"/>
  <p:defaultTextStyle>
    <a:defPPr>
      <a:defRPr lang="zh-CN"/>
    </a:defPPr>
    <a:lvl1pPr marL="0" algn="l" defTabSz="3628796" rtl="0" eaLnBrk="1" latinLnBrk="0" hangingPunct="1">
      <a:defRPr sz="7143" kern="1200">
        <a:solidFill>
          <a:schemeClr val="tx1"/>
        </a:solidFill>
        <a:latin typeface="+mn-lt"/>
        <a:ea typeface="+mn-ea"/>
        <a:cs typeface="+mn-cs"/>
      </a:defRPr>
    </a:lvl1pPr>
    <a:lvl2pPr marL="1814398" algn="l" defTabSz="3628796" rtl="0" eaLnBrk="1" latinLnBrk="0" hangingPunct="1">
      <a:defRPr sz="7143" kern="1200">
        <a:solidFill>
          <a:schemeClr val="tx1"/>
        </a:solidFill>
        <a:latin typeface="+mn-lt"/>
        <a:ea typeface="+mn-ea"/>
        <a:cs typeface="+mn-cs"/>
      </a:defRPr>
    </a:lvl2pPr>
    <a:lvl3pPr marL="3628796" algn="l" defTabSz="3628796" rtl="0" eaLnBrk="1" latinLnBrk="0" hangingPunct="1">
      <a:defRPr sz="7143" kern="1200">
        <a:solidFill>
          <a:schemeClr val="tx1"/>
        </a:solidFill>
        <a:latin typeface="+mn-lt"/>
        <a:ea typeface="+mn-ea"/>
        <a:cs typeface="+mn-cs"/>
      </a:defRPr>
    </a:lvl3pPr>
    <a:lvl4pPr marL="5443195" algn="l" defTabSz="3628796" rtl="0" eaLnBrk="1" latinLnBrk="0" hangingPunct="1">
      <a:defRPr sz="7143" kern="1200">
        <a:solidFill>
          <a:schemeClr val="tx1"/>
        </a:solidFill>
        <a:latin typeface="+mn-lt"/>
        <a:ea typeface="+mn-ea"/>
        <a:cs typeface="+mn-cs"/>
      </a:defRPr>
    </a:lvl4pPr>
    <a:lvl5pPr marL="7257593" algn="l" defTabSz="3628796" rtl="0" eaLnBrk="1" latinLnBrk="0" hangingPunct="1">
      <a:defRPr sz="7143" kern="1200">
        <a:solidFill>
          <a:schemeClr val="tx1"/>
        </a:solidFill>
        <a:latin typeface="+mn-lt"/>
        <a:ea typeface="+mn-ea"/>
        <a:cs typeface="+mn-cs"/>
      </a:defRPr>
    </a:lvl5pPr>
    <a:lvl6pPr marL="9071991" algn="l" defTabSz="3628796" rtl="0" eaLnBrk="1" latinLnBrk="0" hangingPunct="1">
      <a:defRPr sz="7143" kern="1200">
        <a:solidFill>
          <a:schemeClr val="tx1"/>
        </a:solidFill>
        <a:latin typeface="+mn-lt"/>
        <a:ea typeface="+mn-ea"/>
        <a:cs typeface="+mn-cs"/>
      </a:defRPr>
    </a:lvl6pPr>
    <a:lvl7pPr marL="10886389" algn="l" defTabSz="3628796" rtl="0" eaLnBrk="1" latinLnBrk="0" hangingPunct="1">
      <a:defRPr sz="7143" kern="1200">
        <a:solidFill>
          <a:schemeClr val="tx1"/>
        </a:solidFill>
        <a:latin typeface="+mn-lt"/>
        <a:ea typeface="+mn-ea"/>
        <a:cs typeface="+mn-cs"/>
      </a:defRPr>
    </a:lvl7pPr>
    <a:lvl8pPr marL="12700787" algn="l" defTabSz="3628796" rtl="0" eaLnBrk="1" latinLnBrk="0" hangingPunct="1">
      <a:defRPr sz="7143" kern="1200">
        <a:solidFill>
          <a:schemeClr val="tx1"/>
        </a:solidFill>
        <a:latin typeface="+mn-lt"/>
        <a:ea typeface="+mn-ea"/>
        <a:cs typeface="+mn-cs"/>
      </a:defRPr>
    </a:lvl8pPr>
    <a:lvl9pPr marL="14515186" algn="l" defTabSz="3628796" rtl="0" eaLnBrk="1" latinLnBrk="0" hangingPunct="1">
      <a:defRPr sz="7143"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230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608" autoAdjust="0"/>
    <p:restoredTop sz="94660"/>
  </p:normalViewPr>
  <p:slideViewPr>
    <p:cSldViewPr snapToGrid="0">
      <p:cViewPr>
        <p:scale>
          <a:sx n="30" d="100"/>
          <a:sy n="30" d="100"/>
        </p:scale>
        <p:origin x="1120" y="-19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429947" y="7070108"/>
            <a:ext cx="27539395" cy="15040222"/>
          </a:xfrm>
        </p:spPr>
        <p:txBody>
          <a:bodyPr anchor="b"/>
          <a:lstStyle>
            <a:lvl1pPr algn="ctr">
              <a:defRPr sz="21259"/>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4049911" y="22690338"/>
            <a:ext cx="24299466" cy="10430151"/>
          </a:xfrm>
        </p:spPr>
        <p:txBody>
          <a:bodyPr/>
          <a:lstStyle>
            <a:lvl1pPr marL="0" indent="0" algn="ctr">
              <a:buNone/>
              <a:defRPr sz="8504"/>
            </a:lvl1pPr>
            <a:lvl2pPr marL="1619951" indent="0" algn="ctr">
              <a:buNone/>
              <a:defRPr sz="7086"/>
            </a:lvl2pPr>
            <a:lvl3pPr marL="3239902" indent="0" algn="ctr">
              <a:buNone/>
              <a:defRPr sz="6378"/>
            </a:lvl3pPr>
            <a:lvl4pPr marL="4859853" indent="0" algn="ctr">
              <a:buNone/>
              <a:defRPr sz="5669"/>
            </a:lvl4pPr>
            <a:lvl5pPr marL="6479804" indent="0" algn="ctr">
              <a:buNone/>
              <a:defRPr sz="5669"/>
            </a:lvl5pPr>
            <a:lvl6pPr marL="8099755" indent="0" algn="ctr">
              <a:buNone/>
              <a:defRPr sz="5669"/>
            </a:lvl6pPr>
            <a:lvl7pPr marL="9719706" indent="0" algn="ctr">
              <a:buNone/>
              <a:defRPr sz="5669"/>
            </a:lvl7pPr>
            <a:lvl8pPr marL="11339657" indent="0" algn="ctr">
              <a:buNone/>
              <a:defRPr sz="5669"/>
            </a:lvl8pPr>
            <a:lvl9pPr marL="12959608" indent="0" algn="ctr">
              <a:buNone/>
              <a:defRPr sz="5669"/>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4D6058F-AA77-4E4A-A13C-31DDB858C619}" type="slidenum">
              <a:rPr lang="zh-CN" altLang="en-US" smtClean="0"/>
              <a:t>‹#›</a:t>
            </a:fld>
            <a:endParaRPr lang="zh-CN" altLang="en-US"/>
          </a:p>
        </p:txBody>
      </p:sp>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6" y="0"/>
            <a:ext cx="32398955" cy="43200638"/>
          </a:xfrm>
          <a:prstGeom prst="rect">
            <a:avLst/>
          </a:prstGeom>
        </p:spPr>
      </p:pic>
    </p:spTree>
    <p:extLst>
      <p:ext uri="{BB962C8B-B14F-4D97-AF65-F5344CB8AC3E}">
        <p14:creationId xmlns:p14="http://schemas.microsoft.com/office/powerpoint/2010/main" val="59947794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17039766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185742" y="2300034"/>
            <a:ext cx="6986096" cy="36610544"/>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227453" y="2300034"/>
            <a:ext cx="20553298" cy="3661054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3444719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569143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210578" y="10770172"/>
            <a:ext cx="27944386" cy="17970262"/>
          </a:xfrm>
        </p:spPr>
        <p:txBody>
          <a:bodyPr anchor="b"/>
          <a:lstStyle>
            <a:lvl1pPr>
              <a:defRPr sz="21259"/>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210578" y="28910440"/>
            <a:ext cx="27944386" cy="9450136"/>
          </a:xfrm>
        </p:spPr>
        <p:txBody>
          <a:bodyPr/>
          <a:lstStyle>
            <a:lvl1pPr marL="0" indent="0">
              <a:buNone/>
              <a:defRPr sz="8504">
                <a:solidFill>
                  <a:schemeClr val="tx1"/>
                </a:solidFill>
              </a:defRPr>
            </a:lvl1pPr>
            <a:lvl2pPr marL="1619951" indent="0">
              <a:buNone/>
              <a:defRPr sz="7086">
                <a:solidFill>
                  <a:schemeClr val="tx1">
                    <a:tint val="75000"/>
                  </a:schemeClr>
                </a:solidFill>
              </a:defRPr>
            </a:lvl2pPr>
            <a:lvl3pPr marL="3239902" indent="0">
              <a:buNone/>
              <a:defRPr sz="6378">
                <a:solidFill>
                  <a:schemeClr val="tx1">
                    <a:tint val="75000"/>
                  </a:schemeClr>
                </a:solidFill>
              </a:defRPr>
            </a:lvl3pPr>
            <a:lvl4pPr marL="4859853" indent="0">
              <a:buNone/>
              <a:defRPr sz="5669">
                <a:solidFill>
                  <a:schemeClr val="tx1">
                    <a:tint val="75000"/>
                  </a:schemeClr>
                </a:solidFill>
              </a:defRPr>
            </a:lvl4pPr>
            <a:lvl5pPr marL="6479804" indent="0">
              <a:buNone/>
              <a:defRPr sz="5669">
                <a:solidFill>
                  <a:schemeClr val="tx1">
                    <a:tint val="75000"/>
                  </a:schemeClr>
                </a:solidFill>
              </a:defRPr>
            </a:lvl5pPr>
            <a:lvl6pPr marL="8099755" indent="0">
              <a:buNone/>
              <a:defRPr sz="5669">
                <a:solidFill>
                  <a:schemeClr val="tx1">
                    <a:tint val="75000"/>
                  </a:schemeClr>
                </a:solidFill>
              </a:defRPr>
            </a:lvl6pPr>
            <a:lvl7pPr marL="9719706" indent="0">
              <a:buNone/>
              <a:defRPr sz="5669">
                <a:solidFill>
                  <a:schemeClr val="tx1">
                    <a:tint val="75000"/>
                  </a:schemeClr>
                </a:solidFill>
              </a:defRPr>
            </a:lvl7pPr>
            <a:lvl8pPr marL="11339657" indent="0">
              <a:buNone/>
              <a:defRPr sz="5669">
                <a:solidFill>
                  <a:schemeClr val="tx1">
                    <a:tint val="75000"/>
                  </a:schemeClr>
                </a:solidFill>
              </a:defRPr>
            </a:lvl8pPr>
            <a:lvl9pPr marL="12959608" indent="0">
              <a:buNone/>
              <a:defRPr sz="5669">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2689708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2227451" y="11500170"/>
            <a:ext cx="13769697" cy="2741040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16402140" y="11500170"/>
            <a:ext cx="13769697" cy="2741040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3009239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2231671" y="2300044"/>
            <a:ext cx="27944386" cy="8350126"/>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231675" y="10590160"/>
            <a:ext cx="13706415"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zh-CN" altLang="en-US" smtClean="0"/>
              <a:t>单击此处编辑母版文本样式</a:t>
            </a:r>
          </a:p>
        </p:txBody>
      </p:sp>
      <p:sp>
        <p:nvSpPr>
          <p:cNvPr id="4" name="Content Placeholder 3"/>
          <p:cNvSpPr>
            <a:spLocks noGrp="1"/>
          </p:cNvSpPr>
          <p:nvPr>
            <p:ph sz="half" idx="2"/>
          </p:nvPr>
        </p:nvSpPr>
        <p:spPr>
          <a:xfrm>
            <a:off x="2231675" y="15780233"/>
            <a:ext cx="13706415" cy="23210346"/>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16402142" y="10590160"/>
            <a:ext cx="13773917"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zh-CN" altLang="en-US" smtClean="0"/>
              <a:t>单击此处编辑母版文本样式</a:t>
            </a:r>
          </a:p>
        </p:txBody>
      </p:sp>
      <p:sp>
        <p:nvSpPr>
          <p:cNvPr id="6" name="Content Placeholder 5"/>
          <p:cNvSpPr>
            <a:spLocks noGrp="1"/>
          </p:cNvSpPr>
          <p:nvPr>
            <p:ph sz="quarter" idx="4"/>
          </p:nvPr>
        </p:nvSpPr>
        <p:spPr>
          <a:xfrm>
            <a:off x="16402142" y="15780233"/>
            <a:ext cx="13773917" cy="23210346"/>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3724058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1982253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1618330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zh-CN" altLang="en-US" smtClean="0"/>
              <a:t>单击此处编辑母版标题样式</a:t>
            </a:r>
            <a:endParaRPr lang="en-US" dirty="0"/>
          </a:p>
        </p:txBody>
      </p:sp>
      <p:sp>
        <p:nvSpPr>
          <p:cNvPr id="3" name="Content Placeholder 2"/>
          <p:cNvSpPr>
            <a:spLocks noGrp="1"/>
          </p:cNvSpPr>
          <p:nvPr>
            <p:ph idx="1"/>
          </p:nvPr>
        </p:nvSpPr>
        <p:spPr>
          <a:xfrm>
            <a:off x="13773917" y="6220102"/>
            <a:ext cx="16402140" cy="30700453"/>
          </a:xfrm>
        </p:spPr>
        <p:txBody>
          <a:bodyPr/>
          <a:lstStyle>
            <a:lvl1pPr>
              <a:defRPr sz="11338"/>
            </a:lvl1pPr>
            <a:lvl2pPr>
              <a:defRPr sz="9921"/>
            </a:lvl2pPr>
            <a:lvl3pPr>
              <a:defRPr sz="8504"/>
            </a:lvl3pPr>
            <a:lvl4pPr>
              <a:defRPr sz="7086"/>
            </a:lvl4pPr>
            <a:lvl5pPr>
              <a:defRPr sz="7086"/>
            </a:lvl5pPr>
            <a:lvl6pPr>
              <a:defRPr sz="7086"/>
            </a:lvl6pPr>
            <a:lvl7pPr>
              <a:defRPr sz="7086"/>
            </a:lvl7pPr>
            <a:lvl8pPr>
              <a:defRPr sz="7086"/>
            </a:lvl8pPr>
            <a:lvl9pPr>
              <a:defRPr sz="7086"/>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3713231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3773917" y="6220102"/>
            <a:ext cx="16402140" cy="30700453"/>
          </a:xfrm>
        </p:spPr>
        <p:txBody>
          <a:bodyPr anchor="t"/>
          <a:lstStyle>
            <a:lvl1pPr marL="0" indent="0">
              <a:buNone/>
              <a:defRPr sz="11338"/>
            </a:lvl1pPr>
            <a:lvl2pPr marL="1619951" indent="0">
              <a:buNone/>
              <a:defRPr sz="9921"/>
            </a:lvl2pPr>
            <a:lvl3pPr marL="3239902" indent="0">
              <a:buNone/>
              <a:defRPr sz="8504"/>
            </a:lvl3pPr>
            <a:lvl4pPr marL="4859853" indent="0">
              <a:buNone/>
              <a:defRPr sz="7086"/>
            </a:lvl4pPr>
            <a:lvl5pPr marL="6479804" indent="0">
              <a:buNone/>
              <a:defRPr sz="7086"/>
            </a:lvl5pPr>
            <a:lvl6pPr marL="8099755" indent="0">
              <a:buNone/>
              <a:defRPr sz="7086"/>
            </a:lvl6pPr>
            <a:lvl7pPr marL="9719706" indent="0">
              <a:buNone/>
              <a:defRPr sz="7086"/>
            </a:lvl7pPr>
            <a:lvl8pPr marL="11339657" indent="0">
              <a:buNone/>
              <a:defRPr sz="7086"/>
            </a:lvl8pPr>
            <a:lvl9pPr marL="12959608" indent="0">
              <a:buNone/>
              <a:defRPr sz="7086"/>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0BF6CEDB-F6FB-43CB-B39F-F889D8D9DAC0}" type="datetimeFigureOut">
              <a:rPr lang="zh-CN" altLang="en-US" smtClean="0"/>
              <a:t>2017/5/5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210465155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27451" y="2300044"/>
            <a:ext cx="27944386" cy="8350126"/>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227451" y="11500170"/>
            <a:ext cx="27944386" cy="2741040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2227451" y="40040601"/>
            <a:ext cx="7289840" cy="2300034"/>
          </a:xfrm>
          <a:prstGeom prst="rect">
            <a:avLst/>
          </a:prstGeom>
        </p:spPr>
        <p:txBody>
          <a:bodyPr vert="horz" lIns="91440" tIns="45720" rIns="91440" bIns="45720" rtlCol="0" anchor="ctr"/>
          <a:lstStyle>
            <a:lvl1pPr algn="l">
              <a:defRPr sz="4252">
                <a:solidFill>
                  <a:schemeClr val="tx1">
                    <a:tint val="75000"/>
                  </a:schemeClr>
                </a:solidFill>
              </a:defRPr>
            </a:lvl1pPr>
          </a:lstStyle>
          <a:p>
            <a:fld id="{0BF6CEDB-F6FB-43CB-B39F-F889D8D9DAC0}" type="datetimeFigureOut">
              <a:rPr lang="zh-CN" altLang="en-US" smtClean="0"/>
              <a:t>2017/5/5</a:t>
            </a:fld>
            <a:endParaRPr lang="zh-CN" altLang="en-US"/>
          </a:p>
        </p:txBody>
      </p:sp>
      <p:sp>
        <p:nvSpPr>
          <p:cNvPr id="5" name="Footer Placeholder 4"/>
          <p:cNvSpPr>
            <a:spLocks noGrp="1"/>
          </p:cNvSpPr>
          <p:nvPr>
            <p:ph type="ftr" sz="quarter" idx="3"/>
          </p:nvPr>
        </p:nvSpPr>
        <p:spPr>
          <a:xfrm>
            <a:off x="10732264" y="40040601"/>
            <a:ext cx="10934760" cy="2300034"/>
          </a:xfrm>
          <a:prstGeom prst="rect">
            <a:avLst/>
          </a:prstGeom>
        </p:spPr>
        <p:txBody>
          <a:bodyPr vert="horz" lIns="91440" tIns="45720" rIns="91440" bIns="45720" rtlCol="0" anchor="ctr"/>
          <a:lstStyle>
            <a:lvl1pPr algn="ctr">
              <a:defRPr sz="4252">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22881997" y="40040601"/>
            <a:ext cx="7289840" cy="2300034"/>
          </a:xfrm>
          <a:prstGeom prst="rect">
            <a:avLst/>
          </a:prstGeom>
        </p:spPr>
        <p:txBody>
          <a:bodyPr vert="horz" lIns="91440" tIns="45720" rIns="91440" bIns="45720" rtlCol="0" anchor="ctr"/>
          <a:lstStyle>
            <a:lvl1pPr algn="r">
              <a:defRPr sz="4252">
                <a:solidFill>
                  <a:schemeClr val="tx1">
                    <a:tint val="75000"/>
                  </a:schemeClr>
                </a:solidFill>
              </a:defRPr>
            </a:lvl1pPr>
          </a:lstStyle>
          <a:p>
            <a:fld id="{94D6058F-AA77-4E4A-A13C-31DDB858C619}" type="slidenum">
              <a:rPr lang="zh-CN" altLang="en-US" smtClean="0"/>
              <a:t>‹#›</a:t>
            </a:fld>
            <a:endParaRPr lang="zh-CN" altLang="en-US"/>
          </a:p>
        </p:txBody>
      </p:sp>
    </p:spTree>
    <p:extLst>
      <p:ext uri="{BB962C8B-B14F-4D97-AF65-F5344CB8AC3E}">
        <p14:creationId xmlns:p14="http://schemas.microsoft.com/office/powerpoint/2010/main" val="33719848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txStyles>
    <p:titleStyle>
      <a:lvl1pPr algn="l" defTabSz="3239902" rtl="0" eaLnBrk="1" latinLnBrk="0" hangingPunct="1">
        <a:lnSpc>
          <a:spcPct val="90000"/>
        </a:lnSpc>
        <a:spcBef>
          <a:spcPct val="0"/>
        </a:spcBef>
        <a:buNone/>
        <a:defRPr sz="15590" kern="1200">
          <a:solidFill>
            <a:schemeClr val="tx1"/>
          </a:solidFill>
          <a:latin typeface="+mj-lt"/>
          <a:ea typeface="+mj-ea"/>
          <a:cs typeface="+mj-cs"/>
        </a:defRPr>
      </a:lvl1pPr>
    </p:titleStyle>
    <p:bodyStyle>
      <a:lvl1pPr marL="809976" indent="-809976" algn="l" defTabSz="3239902" rtl="0" eaLnBrk="1" latinLnBrk="0" hangingPunct="1">
        <a:lnSpc>
          <a:spcPct val="90000"/>
        </a:lnSpc>
        <a:spcBef>
          <a:spcPts val="3543"/>
        </a:spcBef>
        <a:buFont typeface="Arial" panose="020B0604020202020204" pitchFamily="34" charset="0"/>
        <a:buChar char="•"/>
        <a:defRPr sz="9921" kern="1200">
          <a:solidFill>
            <a:schemeClr val="tx1"/>
          </a:solidFill>
          <a:latin typeface="+mn-lt"/>
          <a:ea typeface="+mn-ea"/>
          <a:cs typeface="+mn-cs"/>
        </a:defRPr>
      </a:lvl1pPr>
      <a:lvl2pPr marL="2429927" indent="-809976" algn="l" defTabSz="3239902" rtl="0" eaLnBrk="1" latinLnBrk="0" hangingPunct="1">
        <a:lnSpc>
          <a:spcPct val="90000"/>
        </a:lnSpc>
        <a:spcBef>
          <a:spcPts val="1772"/>
        </a:spcBef>
        <a:buFont typeface="Arial" panose="020B0604020202020204" pitchFamily="34" charset="0"/>
        <a:buChar char="•"/>
        <a:defRPr sz="8504" kern="1200">
          <a:solidFill>
            <a:schemeClr val="tx1"/>
          </a:solidFill>
          <a:latin typeface="+mn-lt"/>
          <a:ea typeface="+mn-ea"/>
          <a:cs typeface="+mn-cs"/>
        </a:defRPr>
      </a:lvl2pPr>
      <a:lvl3pPr marL="4049878" indent="-809976" algn="l" defTabSz="3239902" rtl="0" eaLnBrk="1" latinLnBrk="0" hangingPunct="1">
        <a:lnSpc>
          <a:spcPct val="90000"/>
        </a:lnSpc>
        <a:spcBef>
          <a:spcPts val="1772"/>
        </a:spcBef>
        <a:buFont typeface="Arial" panose="020B0604020202020204" pitchFamily="34" charset="0"/>
        <a:buChar char="•"/>
        <a:defRPr sz="7086" kern="1200">
          <a:solidFill>
            <a:schemeClr val="tx1"/>
          </a:solidFill>
          <a:latin typeface="+mn-lt"/>
          <a:ea typeface="+mn-ea"/>
          <a:cs typeface="+mn-cs"/>
        </a:defRPr>
      </a:lvl3pPr>
      <a:lvl4pPr marL="5669829"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4pPr>
      <a:lvl5pPr marL="7289780"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5pPr>
      <a:lvl6pPr marL="8909731"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6pPr>
      <a:lvl7pPr marL="10529682"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7pPr>
      <a:lvl8pPr marL="12149633"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8pPr>
      <a:lvl9pPr marL="13769584"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9pPr>
    </p:bodyStyle>
    <p:otherStyle>
      <a:defPPr>
        <a:defRPr lang="en-US"/>
      </a:defPPr>
      <a:lvl1pPr marL="0" algn="l" defTabSz="3239902" rtl="0" eaLnBrk="1" latinLnBrk="0" hangingPunct="1">
        <a:defRPr sz="6378" kern="1200">
          <a:solidFill>
            <a:schemeClr val="tx1"/>
          </a:solidFill>
          <a:latin typeface="+mn-lt"/>
          <a:ea typeface="+mn-ea"/>
          <a:cs typeface="+mn-cs"/>
        </a:defRPr>
      </a:lvl1pPr>
      <a:lvl2pPr marL="1619951" algn="l" defTabSz="3239902" rtl="0" eaLnBrk="1" latinLnBrk="0" hangingPunct="1">
        <a:defRPr sz="6378" kern="1200">
          <a:solidFill>
            <a:schemeClr val="tx1"/>
          </a:solidFill>
          <a:latin typeface="+mn-lt"/>
          <a:ea typeface="+mn-ea"/>
          <a:cs typeface="+mn-cs"/>
        </a:defRPr>
      </a:lvl2pPr>
      <a:lvl3pPr marL="3239902" algn="l" defTabSz="3239902" rtl="0" eaLnBrk="1" latinLnBrk="0" hangingPunct="1">
        <a:defRPr sz="6378" kern="1200">
          <a:solidFill>
            <a:schemeClr val="tx1"/>
          </a:solidFill>
          <a:latin typeface="+mn-lt"/>
          <a:ea typeface="+mn-ea"/>
          <a:cs typeface="+mn-cs"/>
        </a:defRPr>
      </a:lvl3pPr>
      <a:lvl4pPr marL="4859853" algn="l" defTabSz="3239902" rtl="0" eaLnBrk="1" latinLnBrk="0" hangingPunct="1">
        <a:defRPr sz="6378" kern="1200">
          <a:solidFill>
            <a:schemeClr val="tx1"/>
          </a:solidFill>
          <a:latin typeface="+mn-lt"/>
          <a:ea typeface="+mn-ea"/>
          <a:cs typeface="+mn-cs"/>
        </a:defRPr>
      </a:lvl4pPr>
      <a:lvl5pPr marL="6479804" algn="l" defTabSz="3239902" rtl="0" eaLnBrk="1" latinLnBrk="0" hangingPunct="1">
        <a:defRPr sz="6378" kern="1200">
          <a:solidFill>
            <a:schemeClr val="tx1"/>
          </a:solidFill>
          <a:latin typeface="+mn-lt"/>
          <a:ea typeface="+mn-ea"/>
          <a:cs typeface="+mn-cs"/>
        </a:defRPr>
      </a:lvl5pPr>
      <a:lvl6pPr marL="8099755" algn="l" defTabSz="3239902" rtl="0" eaLnBrk="1" latinLnBrk="0" hangingPunct="1">
        <a:defRPr sz="6378" kern="1200">
          <a:solidFill>
            <a:schemeClr val="tx1"/>
          </a:solidFill>
          <a:latin typeface="+mn-lt"/>
          <a:ea typeface="+mn-ea"/>
          <a:cs typeface="+mn-cs"/>
        </a:defRPr>
      </a:lvl6pPr>
      <a:lvl7pPr marL="9719706" algn="l" defTabSz="3239902" rtl="0" eaLnBrk="1" latinLnBrk="0" hangingPunct="1">
        <a:defRPr sz="6378" kern="1200">
          <a:solidFill>
            <a:schemeClr val="tx1"/>
          </a:solidFill>
          <a:latin typeface="+mn-lt"/>
          <a:ea typeface="+mn-ea"/>
          <a:cs typeface="+mn-cs"/>
        </a:defRPr>
      </a:lvl7pPr>
      <a:lvl8pPr marL="11339657" algn="l" defTabSz="3239902" rtl="0" eaLnBrk="1" latinLnBrk="0" hangingPunct="1">
        <a:defRPr sz="6378" kern="1200">
          <a:solidFill>
            <a:schemeClr val="tx1"/>
          </a:solidFill>
          <a:latin typeface="+mn-lt"/>
          <a:ea typeface="+mn-ea"/>
          <a:cs typeface="+mn-cs"/>
        </a:defRPr>
      </a:lvl8pPr>
      <a:lvl9pPr marL="12959608" algn="l" defTabSz="3239902" rtl="0" eaLnBrk="1" latinLnBrk="0" hangingPunct="1">
        <a:defRPr sz="637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7" name="文本框 6"/>
              <p:cNvSpPr txBox="1"/>
              <p:nvPr/>
            </p:nvSpPr>
            <p:spPr>
              <a:xfrm>
                <a:off x="628651" y="25449348"/>
                <a:ext cx="15120000" cy="13923299"/>
              </a:xfrm>
              <a:prstGeom prst="rect">
                <a:avLst/>
              </a:prstGeom>
              <a:noFill/>
              <a:ln>
                <a:solidFill>
                  <a:srgbClr val="123086"/>
                </a:solidFill>
                <a:prstDash val="sysDot"/>
              </a:ln>
            </p:spPr>
            <p:txBody>
              <a:bodyPr wrap="square" rtlCol="0">
                <a:spAutoFit/>
              </a:bodyPr>
              <a:lstStyle/>
              <a:p>
                <a:pPr algn="ctr"/>
                <a:r>
                  <a:rPr lang="en-US" altLang="zh-CN" sz="7200" b="1" u="sng" dirty="0" smtClean="0">
                    <a:latin typeface="Calibri" charset="0"/>
                  </a:rPr>
                  <a:t>METHOD</a:t>
                </a:r>
                <a:endParaRPr lang="en-US" altLang="zh-CN" dirty="0"/>
              </a:p>
              <a:p>
                <a:pPr algn="ctr"/>
                <a:endParaRPr lang="en-US" altLang="zh-CN" sz="7200" b="1" u="sng" dirty="0">
                  <a:latin typeface="Calibri" charset="0"/>
                </a:endParaRPr>
              </a:p>
              <a:p>
                <a:pPr algn="ctr"/>
                <a:endParaRPr lang="en-US" altLang="zh-CN" sz="7200" b="1" u="sng" dirty="0">
                  <a:latin typeface="Calibri" charset="0"/>
                </a:endParaRPr>
              </a:p>
              <a:p>
                <a:pPr algn="ctr"/>
                <a:endParaRPr lang="en-US" altLang="zh-CN" sz="7200" b="1" u="sng" dirty="0">
                  <a:latin typeface="Calibri" charset="0"/>
                </a:endParaRPr>
              </a:p>
              <a:p>
                <a:pPr algn="ctr"/>
                <a:endParaRPr lang="en-US" altLang="zh-CN" sz="7200" b="1" u="sng" dirty="0">
                  <a:latin typeface="Calibri" charset="0"/>
                </a:endParaRPr>
              </a:p>
              <a:p>
                <a:pPr algn="ctr"/>
                <a:endParaRPr lang="en-US" altLang="zh-CN" sz="7200" b="1" u="sng" dirty="0">
                  <a:latin typeface="Calibri" charset="0"/>
                </a:endParaRPr>
              </a:p>
              <a:p>
                <a:pPr marL="571500" indent="-571500">
                  <a:buFont typeface="Wingdings" charset="2"/>
                  <a:buChar char="Ø"/>
                </a:pPr>
                <a:endParaRPr lang="en-US" altLang="zh-CN" sz="4000" u="sng" dirty="0" smtClean="0">
                  <a:latin typeface="Times New Roman" charset="0"/>
                  <a:ea typeface="Times New Roman" charset="0"/>
                  <a:cs typeface="Times New Roman" charset="0"/>
                </a:endParaRPr>
              </a:p>
              <a:p>
                <a:pPr marL="571500" indent="-571500">
                  <a:buFont typeface="Wingdings" charset="2"/>
                  <a:buChar char="Ø"/>
                </a:pPr>
                <a:r>
                  <a:rPr lang="en-US" altLang="zh-CN" sz="4400" dirty="0" smtClean="0">
                    <a:latin typeface="Times New Roman" charset="0"/>
                    <a:ea typeface="Times New Roman" charset="0"/>
                    <a:cs typeface="Times New Roman" charset="0"/>
                  </a:rPr>
                  <a:t>Attentive</a:t>
                </a:r>
                <a:r>
                  <a:rPr lang="zh-CN" altLang="en-US" sz="4400" dirty="0" smtClean="0">
                    <a:latin typeface="Times New Roman" charset="0"/>
                    <a:ea typeface="Times New Roman" charset="0"/>
                    <a:cs typeface="Times New Roman" charset="0"/>
                  </a:rPr>
                  <a:t> </a:t>
                </a:r>
                <a:r>
                  <a:rPr lang="en-US" altLang="zh-CN" sz="4400" dirty="0" smtClean="0">
                    <a:latin typeface="Times New Roman" charset="0"/>
                    <a:ea typeface="Times New Roman" charset="0"/>
                    <a:cs typeface="Times New Roman" charset="0"/>
                  </a:rPr>
                  <a:t>encoder-decoder</a:t>
                </a:r>
                <a:r>
                  <a:rPr lang="zh-CN" altLang="en-US" sz="4400" dirty="0" smtClean="0">
                    <a:latin typeface="Times New Roman" charset="0"/>
                    <a:ea typeface="Times New Roman" charset="0"/>
                    <a:cs typeface="Times New Roman" charset="0"/>
                  </a:rPr>
                  <a:t> </a:t>
                </a:r>
                <a:r>
                  <a:rPr lang="en-US" altLang="zh-CN" sz="4400" dirty="0" smtClean="0">
                    <a:latin typeface="Times New Roman" charset="0"/>
                    <a:ea typeface="Times New Roman" charset="0"/>
                    <a:cs typeface="Times New Roman" charset="0"/>
                  </a:rPr>
                  <a:t>framework</a:t>
                </a:r>
              </a:p>
              <a:p>
                <a:pPr marL="571500" indent="-571500">
                  <a:buFont typeface="Arial" charset="0"/>
                  <a:buChar char="•"/>
                </a:pPr>
                <a:r>
                  <a:rPr lang="en-US" altLang="zh-CN" sz="4000" dirty="0" smtClean="0">
                    <a:latin typeface="Times New Roman" charset="0"/>
                    <a:ea typeface="Times New Roman" charset="0"/>
                    <a:cs typeface="Times New Roman" charset="0"/>
                  </a:rPr>
                  <a:t>Encoder:</a:t>
                </a:r>
                <a:r>
                  <a:rPr lang="zh-CN" altLang="en-US" sz="4000" dirty="0" smtClean="0">
                    <a:latin typeface="Times New Roman" charset="0"/>
                    <a:ea typeface="Times New Roman" charset="0"/>
                    <a:cs typeface="Times New Roman" charset="0"/>
                  </a:rPr>
                  <a:t> </a:t>
                </a:r>
                <a:r>
                  <a:rPr lang="en-US" altLang="zh-CN" sz="4000" dirty="0" err="1" smtClean="0">
                    <a:latin typeface="Times New Roman" charset="0"/>
                    <a:ea typeface="Times New Roman" charset="0"/>
                    <a:cs typeface="Times New Roman" charset="0"/>
                  </a:rPr>
                  <a:t>GoogLeNet</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Bi-directional</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LSTM</a:t>
                </a:r>
              </a:p>
              <a:p>
                <a:pPr marL="571500" indent="-571500">
                  <a:buFont typeface="Arial" charset="0"/>
                  <a:buChar char="•"/>
                </a:pPr>
                <a:r>
                  <a:rPr lang="en-US" altLang="zh-CN" sz="4000" dirty="0" smtClean="0">
                    <a:latin typeface="Times New Roman" charset="0"/>
                    <a:ea typeface="Times New Roman" charset="0"/>
                    <a:cs typeface="Times New Roman" charset="0"/>
                  </a:rPr>
                  <a:t>Decoder:</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Attentive</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LSTM</a:t>
                </a:r>
              </a:p>
              <a:p>
                <a:pPr marL="571500" indent="-571500">
                  <a:buFont typeface="Wingdings" charset="2"/>
                  <a:buChar char="Ø"/>
                </a:pPr>
                <a:r>
                  <a:rPr lang="en-US" altLang="zh-CN" sz="4400" dirty="0" smtClean="0">
                    <a:latin typeface="Times New Roman" charset="0"/>
                    <a:ea typeface="Times New Roman" charset="0"/>
                    <a:cs typeface="Times New Roman" charset="0"/>
                  </a:rPr>
                  <a:t>Interpretive</a:t>
                </a:r>
                <a:r>
                  <a:rPr lang="zh-CN" altLang="en-US" sz="4400" dirty="0" smtClean="0">
                    <a:latin typeface="Times New Roman" charset="0"/>
                    <a:ea typeface="Times New Roman" charset="0"/>
                    <a:cs typeface="Times New Roman" charset="0"/>
                  </a:rPr>
                  <a:t> </a:t>
                </a:r>
                <a:r>
                  <a:rPr lang="en-US" altLang="zh-CN" sz="4400" dirty="0" smtClean="0">
                    <a:latin typeface="Times New Roman" charset="0"/>
                    <a:ea typeface="Times New Roman" charset="0"/>
                    <a:cs typeface="Times New Roman" charset="0"/>
                  </a:rPr>
                  <a:t>Loss</a:t>
                </a:r>
              </a:p>
              <a:p>
                <a:pPr marL="571500" indent="-571500">
                  <a:buFont typeface="Arial" charset="0"/>
                  <a:buChar char="•"/>
                </a:pPr>
                <a:r>
                  <a:rPr lang="en-US" altLang="zh-CN" sz="4000" dirty="0" smtClean="0">
                    <a:latin typeface="Times New Roman" charset="0"/>
                    <a:ea typeface="Times New Roman" charset="0"/>
                    <a:cs typeface="Times New Roman" charset="0"/>
                  </a:rPr>
                  <a:t>Topics</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extracted</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from</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descriptions</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by</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LDA</a:t>
                </a:r>
              </a:p>
              <a:p>
                <a:pPr marL="571500" indent="-571500">
                  <a:buFont typeface="Arial" charset="0"/>
                  <a:buChar char="•"/>
                </a:pPr>
                <a14:m>
                  <m:oMath xmlns:m="http://schemas.openxmlformats.org/officeDocument/2006/math">
                    <m:sSub>
                      <m:sSubPr>
                        <m:ctrlPr>
                          <a:rPr lang="en-US" altLang="zh-CN" sz="4000" i="1" smtClean="0">
                            <a:latin typeface="Cambria Math" charset="0"/>
                            <a:ea typeface="Times New Roman" charset="0"/>
                            <a:cs typeface="Times New Roman" charset="0"/>
                          </a:rPr>
                        </m:ctrlPr>
                      </m:sSubPr>
                      <m:e>
                        <m:r>
                          <a:rPr lang="en-US" altLang="zh-CN" sz="4000" b="0" i="1" smtClean="0">
                            <a:latin typeface="Cambria Math" charset="0"/>
                            <a:ea typeface="Times New Roman" charset="0"/>
                            <a:cs typeface="Times New Roman" charset="0"/>
                          </a:rPr>
                          <m:t>𝐿</m:t>
                        </m:r>
                      </m:e>
                      <m:sub>
                        <m:r>
                          <a:rPr lang="en-US" altLang="zh-CN" sz="4000" b="0" i="1" smtClean="0">
                            <a:latin typeface="Cambria Math" charset="0"/>
                            <a:ea typeface="Times New Roman" charset="0"/>
                            <a:cs typeface="Times New Roman" charset="0"/>
                          </a:rPr>
                          <m:t>𝐼</m:t>
                        </m:r>
                      </m:sub>
                    </m:sSub>
                    <m:d>
                      <m:dPr>
                        <m:ctrlPr>
                          <a:rPr lang="en-US" altLang="zh-CN" sz="4000" b="0" i="1" smtClean="0">
                            <a:latin typeface="Cambria Math" charset="0"/>
                            <a:ea typeface="Times New Roman" charset="0"/>
                            <a:cs typeface="Times New Roman" charset="0"/>
                          </a:rPr>
                        </m:ctrlPr>
                      </m:dPr>
                      <m:e>
                        <m:r>
                          <a:rPr lang="en-US" altLang="zh-CN" sz="4000" b="0" i="1" smtClean="0">
                            <a:latin typeface="Cambria Math" charset="0"/>
                            <a:ea typeface="Times New Roman" charset="0"/>
                            <a:cs typeface="Times New Roman" charset="0"/>
                          </a:rPr>
                          <m:t>𝑉</m:t>
                        </m:r>
                        <m:r>
                          <a:rPr lang="en-US" altLang="zh-CN" sz="4000" b="0" i="1" smtClean="0">
                            <a:latin typeface="Cambria Math" charset="0"/>
                            <a:ea typeface="Times New Roman" charset="0"/>
                            <a:cs typeface="Times New Roman" charset="0"/>
                          </a:rPr>
                          <m:t>, </m:t>
                        </m:r>
                        <m:r>
                          <a:rPr lang="en-US" altLang="zh-CN" sz="4000" b="0" i="1" smtClean="0">
                            <a:latin typeface="Cambria Math" charset="0"/>
                            <a:ea typeface="Times New Roman" charset="0"/>
                            <a:cs typeface="Times New Roman" charset="0"/>
                          </a:rPr>
                          <m:t>𝑠</m:t>
                        </m:r>
                      </m:e>
                    </m:d>
                    <m:r>
                      <a:rPr lang="en-US" altLang="zh-CN" sz="4000" b="0" i="1" smtClean="0">
                        <a:latin typeface="Cambria Math" charset="0"/>
                        <a:ea typeface="Times New Roman" charset="0"/>
                        <a:cs typeface="Times New Roman" charset="0"/>
                      </a:rPr>
                      <m:t>=</m:t>
                    </m:r>
                    <m:sSubSup>
                      <m:sSubSupPr>
                        <m:ctrlPr>
                          <a:rPr lang="en-US" altLang="zh-CN" sz="4000" b="0" i="1" smtClean="0">
                            <a:latin typeface="Cambria Math" charset="0"/>
                            <a:ea typeface="Times New Roman" charset="0"/>
                            <a:cs typeface="Times New Roman" charset="0"/>
                          </a:rPr>
                        </m:ctrlPr>
                      </m:sSubSupPr>
                      <m:e>
                        <m:d>
                          <m:dPr>
                            <m:begChr m:val="‖"/>
                            <m:endChr m:val="‖"/>
                            <m:ctrlPr>
                              <a:rPr lang="en-US" altLang="zh-CN" sz="4000" b="0" i="1" smtClean="0">
                                <a:latin typeface="Cambria Math" charset="0"/>
                                <a:ea typeface="Times New Roman" charset="0"/>
                                <a:cs typeface="Times New Roman" charset="0"/>
                              </a:rPr>
                            </m:ctrlPr>
                          </m:dPr>
                          <m:e>
                            <m:r>
                              <a:rPr lang="en-US" altLang="zh-CN" sz="4000" b="0" i="1" smtClean="0">
                                <a:latin typeface="Cambria Math" charset="0"/>
                                <a:ea typeface="Times New Roman" charset="0"/>
                                <a:cs typeface="Times New Roman" charset="0"/>
                              </a:rPr>
                              <m:t>𝑓</m:t>
                            </m:r>
                            <m:d>
                              <m:dPr>
                                <m:ctrlPr>
                                  <a:rPr lang="en-US" altLang="zh-CN" sz="4000" b="0" i="1" smtClean="0">
                                    <a:latin typeface="Cambria Math" charset="0"/>
                                    <a:ea typeface="Times New Roman" charset="0"/>
                                    <a:cs typeface="Times New Roman" charset="0"/>
                                  </a:rPr>
                                </m:ctrlPr>
                              </m:dPr>
                              <m:e>
                                <m:f>
                                  <m:fPr>
                                    <m:ctrlPr>
                                      <a:rPr lang="mr-IN" altLang="zh-CN" sz="4000" b="0" i="1" smtClean="0">
                                        <a:latin typeface="Cambria Math" charset="0"/>
                                        <a:ea typeface="Times New Roman" charset="0"/>
                                        <a:cs typeface="Times New Roman" charset="0"/>
                                      </a:rPr>
                                    </m:ctrlPr>
                                  </m:fPr>
                                  <m:num>
                                    <m:r>
                                      <a:rPr lang="en-US" altLang="zh-CN" sz="4000" b="0" i="1" smtClean="0">
                                        <a:latin typeface="Cambria Math" charset="0"/>
                                        <a:ea typeface="Times New Roman" charset="0"/>
                                        <a:cs typeface="Times New Roman" charset="0"/>
                                      </a:rPr>
                                      <m:t>1</m:t>
                                    </m:r>
                                  </m:num>
                                  <m:den>
                                    <m:r>
                                      <a:rPr lang="en-US" altLang="zh-CN" sz="4000" b="0" i="1" smtClean="0">
                                        <a:latin typeface="Cambria Math" charset="0"/>
                                        <a:ea typeface="Times New Roman" charset="0"/>
                                        <a:cs typeface="Times New Roman" charset="0"/>
                                      </a:rPr>
                                      <m:t>𝑛</m:t>
                                    </m:r>
                                  </m:den>
                                </m:f>
                                <m:nary>
                                  <m:naryPr>
                                    <m:chr m:val="∑"/>
                                    <m:limLoc m:val="subSup"/>
                                    <m:ctrlPr>
                                      <a:rPr lang="is-IS" altLang="zh-CN" sz="4000" b="0" i="1" smtClean="0">
                                        <a:latin typeface="Cambria Math" charset="0"/>
                                        <a:ea typeface="Times New Roman" charset="0"/>
                                        <a:cs typeface="Times New Roman" charset="0"/>
                                      </a:rPr>
                                    </m:ctrlPr>
                                  </m:naryPr>
                                  <m:sub>
                                    <m:r>
                                      <m:rPr>
                                        <m:brk m:alnAt="25"/>
                                      </m:rPr>
                                      <a:rPr lang="en-US" altLang="zh-CN" sz="4000" b="0" i="1" smtClean="0">
                                        <a:latin typeface="Cambria Math" charset="0"/>
                                        <a:ea typeface="Times New Roman" charset="0"/>
                                        <a:cs typeface="Times New Roman" charset="0"/>
                                      </a:rPr>
                                      <m:t>𝑖</m:t>
                                    </m:r>
                                    <m:r>
                                      <a:rPr lang="en-US" altLang="zh-CN" sz="4000" b="0" i="1" smtClean="0">
                                        <a:latin typeface="Cambria Math" charset="0"/>
                                        <a:ea typeface="Times New Roman" charset="0"/>
                                        <a:cs typeface="Times New Roman" charset="0"/>
                                      </a:rPr>
                                      <m:t>=1</m:t>
                                    </m:r>
                                  </m:sub>
                                  <m:sup>
                                    <m:r>
                                      <a:rPr lang="en-US" altLang="zh-CN" sz="4000" b="0" i="1" smtClean="0">
                                        <a:latin typeface="Cambria Math" charset="0"/>
                                        <a:ea typeface="Times New Roman" charset="0"/>
                                        <a:cs typeface="Times New Roman" charset="0"/>
                                      </a:rPr>
                                      <m:t>𝑛</m:t>
                                    </m:r>
                                  </m:sup>
                                  <m:e>
                                    <m:sSub>
                                      <m:sSubPr>
                                        <m:ctrlPr>
                                          <a:rPr lang="en-US" altLang="zh-CN" sz="4000" b="0" i="1" smtClean="0">
                                            <a:latin typeface="Cambria Math" charset="0"/>
                                            <a:ea typeface="Times New Roman" charset="0"/>
                                            <a:cs typeface="Times New Roman" charset="0"/>
                                          </a:rPr>
                                        </m:ctrlPr>
                                      </m:sSubPr>
                                      <m:e>
                                        <m:r>
                                          <a:rPr lang="en-US" altLang="zh-CN" sz="4000" b="0" i="1" smtClean="0">
                                            <a:latin typeface="Cambria Math" charset="0"/>
                                            <a:ea typeface="Times New Roman" charset="0"/>
                                            <a:cs typeface="Times New Roman" charset="0"/>
                                          </a:rPr>
                                          <m:t>𝑣</m:t>
                                        </m:r>
                                      </m:e>
                                      <m:sub>
                                        <m:r>
                                          <a:rPr lang="en-US" altLang="zh-CN" sz="4000" b="0" i="1" smtClean="0">
                                            <a:latin typeface="Cambria Math" charset="0"/>
                                            <a:ea typeface="Times New Roman" charset="0"/>
                                            <a:cs typeface="Times New Roman" charset="0"/>
                                          </a:rPr>
                                          <m:t>𝑖</m:t>
                                        </m:r>
                                      </m:sub>
                                    </m:sSub>
                                  </m:e>
                                </m:nary>
                              </m:e>
                            </m:d>
                            <m:r>
                              <a:rPr lang="en-US" altLang="zh-CN" sz="4000" b="0" i="1" smtClean="0">
                                <a:latin typeface="Cambria Math" charset="0"/>
                                <a:ea typeface="Times New Roman" charset="0"/>
                                <a:cs typeface="Times New Roman" charset="0"/>
                              </a:rPr>
                              <m:t>−</m:t>
                            </m:r>
                            <m:r>
                              <a:rPr lang="en-US" altLang="zh-CN" sz="4000" b="0" i="1" smtClean="0">
                                <a:latin typeface="Cambria Math" charset="0"/>
                                <a:ea typeface="Times New Roman" charset="0"/>
                                <a:cs typeface="Times New Roman" charset="0"/>
                              </a:rPr>
                              <m:t>𝑠</m:t>
                            </m:r>
                          </m:e>
                        </m:d>
                      </m:e>
                      <m:sub>
                        <m:r>
                          <a:rPr lang="en-US" altLang="zh-CN" sz="4000" b="0" i="1" smtClean="0">
                            <a:latin typeface="Cambria Math" charset="0"/>
                            <a:ea typeface="Times New Roman" charset="0"/>
                            <a:cs typeface="Times New Roman" charset="0"/>
                          </a:rPr>
                          <m:t>2</m:t>
                        </m:r>
                      </m:sub>
                      <m:sup>
                        <m:r>
                          <a:rPr lang="en-US" altLang="zh-CN" sz="4000" b="0" i="1" smtClean="0">
                            <a:latin typeface="Cambria Math" charset="0"/>
                            <a:ea typeface="Times New Roman" charset="0"/>
                            <a:cs typeface="Times New Roman" charset="0"/>
                          </a:rPr>
                          <m:t>2</m:t>
                        </m:r>
                      </m:sup>
                    </m:sSubSup>
                  </m:oMath>
                </a14:m>
                <a:endParaRPr lang="en-US" altLang="zh-CN" sz="4000" dirty="0" smtClean="0">
                  <a:latin typeface="Times New Roman" charset="0"/>
                  <a:ea typeface="Times New Roman" charset="0"/>
                  <a:cs typeface="Times New Roman" charset="0"/>
                </a:endParaRPr>
              </a:p>
              <a:p>
                <a:pPr marL="571500" indent="-571500">
                  <a:buFont typeface="Wingdings" charset="2"/>
                  <a:buChar char="Ø"/>
                </a:pPr>
                <a:r>
                  <a:rPr lang="en-US" altLang="zh-CN" sz="4400" dirty="0" smtClean="0">
                    <a:latin typeface="Times New Roman" charset="0"/>
                    <a:ea typeface="Times New Roman" charset="0"/>
                    <a:cs typeface="Times New Roman" charset="0"/>
                  </a:rPr>
                  <a:t>Training:</a:t>
                </a:r>
                <a:r>
                  <a:rPr lang="zh-CN" altLang="en-US" sz="4400" dirty="0" smtClean="0">
                    <a:latin typeface="Times New Roman" charset="0"/>
                    <a:ea typeface="Times New Roman" charset="0"/>
                    <a:cs typeface="Times New Roman" charset="0"/>
                  </a:rPr>
                  <a:t> </a:t>
                </a:r>
                <a:endParaRPr lang="en-US" altLang="zh-CN" sz="4400" b="0" i="1" dirty="0" smtClean="0">
                  <a:latin typeface="Cambria Math" charset="0"/>
                  <a:ea typeface="Times New Roman" charset="0"/>
                  <a:cs typeface="Times New Roman" charset="0"/>
                </a:endParaRPr>
              </a:p>
              <a:p>
                <a14:m>
                  <m:oMathPara xmlns:m="http://schemas.openxmlformats.org/officeDocument/2006/math">
                    <m:oMathParaPr>
                      <m:jc m:val="centerGroup"/>
                    </m:oMathParaPr>
                    <m:oMath xmlns:m="http://schemas.openxmlformats.org/officeDocument/2006/math">
                      <m:r>
                        <a:rPr lang="en-US" altLang="zh-CN" sz="4000" b="0" i="1" smtClean="0">
                          <a:latin typeface="Cambria Math" charset="0"/>
                          <a:ea typeface="Times New Roman" charset="0"/>
                          <a:cs typeface="Times New Roman" charset="0"/>
                        </a:rPr>
                        <m:t>𝐿</m:t>
                      </m:r>
                      <m:r>
                        <a:rPr lang="en-US" altLang="zh-CN" sz="4000" b="0" i="1" smtClean="0">
                          <a:latin typeface="Cambria Math" charset="0"/>
                          <a:ea typeface="Times New Roman" charset="0"/>
                          <a:cs typeface="Times New Roman" charset="0"/>
                        </a:rPr>
                        <m:t>=</m:t>
                      </m:r>
                      <m:nary>
                        <m:naryPr>
                          <m:chr m:val="∑"/>
                          <m:limLoc m:val="subSup"/>
                          <m:ctrlPr>
                            <a:rPr lang="is-IS" altLang="zh-CN" sz="4000" b="0" i="1" smtClean="0">
                              <a:latin typeface="Cambria Math" charset="0"/>
                              <a:ea typeface="Times New Roman" charset="0"/>
                              <a:cs typeface="Times New Roman" charset="0"/>
                            </a:rPr>
                          </m:ctrlPr>
                        </m:naryPr>
                        <m:sub>
                          <m:r>
                            <m:rPr>
                              <m:brk m:alnAt="25"/>
                            </m:rPr>
                            <a:rPr lang="en-US" altLang="zh-CN" sz="4000" b="0" i="1" smtClean="0">
                              <a:latin typeface="Cambria Math" charset="0"/>
                              <a:ea typeface="Times New Roman" charset="0"/>
                              <a:cs typeface="Times New Roman" charset="0"/>
                            </a:rPr>
                            <m:t>𝑡</m:t>
                          </m:r>
                          <m:r>
                            <a:rPr lang="en-US" altLang="zh-CN" sz="4000" b="0" i="1" smtClean="0">
                              <a:latin typeface="Cambria Math" charset="0"/>
                              <a:ea typeface="Times New Roman" charset="0"/>
                              <a:cs typeface="Times New Roman" charset="0"/>
                            </a:rPr>
                            <m:t>=1</m:t>
                          </m:r>
                        </m:sub>
                        <m:sup>
                          <m:sSub>
                            <m:sSubPr>
                              <m:ctrlPr>
                                <a:rPr lang="en-US" altLang="zh-CN" sz="4000" b="0" i="1" smtClean="0">
                                  <a:latin typeface="Cambria Math" charset="0"/>
                                  <a:ea typeface="Times New Roman" charset="0"/>
                                  <a:cs typeface="Times New Roman" charset="0"/>
                                </a:rPr>
                              </m:ctrlPr>
                            </m:sSubPr>
                            <m:e>
                              <m:r>
                                <a:rPr lang="en-US" altLang="zh-CN" sz="4000" b="0" i="1" smtClean="0">
                                  <a:latin typeface="Cambria Math" charset="0"/>
                                  <a:ea typeface="Times New Roman" charset="0"/>
                                  <a:cs typeface="Times New Roman" charset="0"/>
                                </a:rPr>
                                <m:t>𝑁</m:t>
                              </m:r>
                            </m:e>
                            <m:sub>
                              <m:r>
                                <a:rPr lang="en-US" altLang="zh-CN" sz="4000" b="0" i="1" smtClean="0">
                                  <a:latin typeface="Cambria Math" charset="0"/>
                                  <a:ea typeface="Times New Roman" charset="0"/>
                                  <a:cs typeface="Times New Roman" charset="0"/>
                                </a:rPr>
                                <m:t>𝑠</m:t>
                              </m:r>
                            </m:sub>
                          </m:sSub>
                        </m:sup>
                        <m:e>
                          <m:func>
                            <m:funcPr>
                              <m:ctrlPr>
                                <a:rPr lang="zh-CN" altLang="en-US" sz="4000" b="0" i="1" smtClean="0">
                                  <a:latin typeface="Cambria Math" charset="0"/>
                                  <a:ea typeface="Times New Roman" charset="0"/>
                                  <a:cs typeface="Times New Roman" charset="0"/>
                                </a:rPr>
                              </m:ctrlPr>
                            </m:funcPr>
                            <m:fName>
                              <m:r>
                                <m:rPr>
                                  <m:sty m:val="p"/>
                                </m:rPr>
                                <a:rPr lang="en-US" altLang="zh-CN" sz="4000" b="0" i="0" smtClean="0">
                                  <a:latin typeface="Cambria Math" charset="0"/>
                                  <a:ea typeface="Times New Roman" charset="0"/>
                                  <a:cs typeface="Times New Roman" charset="0"/>
                                </a:rPr>
                                <m:t>log</m:t>
                              </m:r>
                            </m:fName>
                            <m:e>
                              <m:r>
                                <a:rPr lang="en-US" altLang="zh-CN" sz="4000" b="0" i="1" smtClean="0">
                                  <a:latin typeface="Cambria Math" charset="0"/>
                                  <a:ea typeface="Times New Roman" charset="0"/>
                                  <a:cs typeface="Times New Roman" charset="0"/>
                                </a:rPr>
                                <m:t>𝑝</m:t>
                              </m:r>
                              <m:d>
                                <m:dPr>
                                  <m:ctrlPr>
                                    <a:rPr lang="en-US" altLang="zh-CN" sz="4000" b="0" i="1" smtClean="0">
                                      <a:latin typeface="Cambria Math" charset="0"/>
                                      <a:ea typeface="Times New Roman" charset="0"/>
                                      <a:cs typeface="Times New Roman" charset="0"/>
                                    </a:rPr>
                                  </m:ctrlPr>
                                </m:dPr>
                                <m:e>
                                  <m:sSub>
                                    <m:sSubPr>
                                      <m:ctrlPr>
                                        <a:rPr lang="en-US" altLang="zh-CN" sz="4000" b="0" i="1" smtClean="0">
                                          <a:latin typeface="Cambria Math" charset="0"/>
                                          <a:ea typeface="Times New Roman" charset="0"/>
                                          <a:cs typeface="Times New Roman" charset="0"/>
                                        </a:rPr>
                                      </m:ctrlPr>
                                    </m:sSubPr>
                                    <m:e>
                                      <m:r>
                                        <a:rPr lang="en-US" altLang="zh-CN" sz="4000" b="0" i="1" smtClean="0">
                                          <a:latin typeface="Cambria Math" charset="0"/>
                                          <a:ea typeface="Times New Roman" charset="0"/>
                                          <a:cs typeface="Times New Roman" charset="0"/>
                                        </a:rPr>
                                        <m:t>𝑦</m:t>
                                      </m:r>
                                    </m:e>
                                    <m:sub>
                                      <m:r>
                                        <a:rPr lang="en-US" altLang="zh-CN" sz="4000" b="0" i="1" smtClean="0">
                                          <a:latin typeface="Cambria Math" charset="0"/>
                                          <a:ea typeface="Times New Roman" charset="0"/>
                                          <a:cs typeface="Times New Roman" charset="0"/>
                                        </a:rPr>
                                        <m:t>𝑡</m:t>
                                      </m:r>
                                    </m:sub>
                                  </m:sSub>
                                </m:e>
                                <m:e>
                                  <m:sSub>
                                    <m:sSubPr>
                                      <m:ctrlPr>
                                        <a:rPr lang="en-US" altLang="zh-CN" sz="4000" b="0" i="1" smtClean="0">
                                          <a:latin typeface="Cambria Math" charset="0"/>
                                          <a:ea typeface="Times New Roman" charset="0"/>
                                          <a:cs typeface="Times New Roman" charset="0"/>
                                        </a:rPr>
                                      </m:ctrlPr>
                                    </m:sSubPr>
                                    <m:e>
                                      <m:r>
                                        <a:rPr lang="en-US" altLang="zh-CN" sz="4000" b="0" i="1" smtClean="0">
                                          <a:latin typeface="Cambria Math" charset="0"/>
                                          <a:ea typeface="Times New Roman" charset="0"/>
                                          <a:cs typeface="Times New Roman" charset="0"/>
                                        </a:rPr>
                                        <m:t>𝑦</m:t>
                                      </m:r>
                                    </m:e>
                                    <m:sub>
                                      <m:r>
                                        <a:rPr lang="en-US" altLang="zh-CN" sz="4000" b="0" i="1" smtClean="0">
                                          <a:latin typeface="Cambria Math" charset="0"/>
                                          <a:ea typeface="Times New Roman" charset="0"/>
                                          <a:cs typeface="Times New Roman" charset="0"/>
                                        </a:rPr>
                                        <m:t>&lt;</m:t>
                                      </m:r>
                                      <m:r>
                                        <a:rPr lang="en-US" altLang="zh-CN" sz="4000" b="0" i="1" smtClean="0">
                                          <a:latin typeface="Cambria Math" charset="0"/>
                                          <a:ea typeface="Times New Roman" charset="0"/>
                                          <a:cs typeface="Times New Roman" charset="0"/>
                                        </a:rPr>
                                        <m:t>𝑡</m:t>
                                      </m:r>
                                    </m:sub>
                                  </m:sSub>
                                  <m:r>
                                    <a:rPr lang="en-US" altLang="zh-CN" sz="4000" b="0" i="1" smtClean="0">
                                      <a:latin typeface="Cambria Math" charset="0"/>
                                      <a:ea typeface="Times New Roman" charset="0"/>
                                      <a:cs typeface="Times New Roman" charset="0"/>
                                    </a:rPr>
                                    <m:t>,</m:t>
                                  </m:r>
                                  <m:r>
                                    <a:rPr lang="en-US" altLang="zh-CN" sz="4000" b="0" i="1" smtClean="0">
                                      <a:latin typeface="Cambria Math" charset="0"/>
                                      <a:ea typeface="Times New Roman" charset="0"/>
                                      <a:cs typeface="Times New Roman" charset="0"/>
                                    </a:rPr>
                                    <m:t>𝑥</m:t>
                                  </m:r>
                                  <m:r>
                                    <a:rPr lang="en-US" altLang="zh-CN" sz="4000" b="0" i="1" smtClean="0">
                                      <a:latin typeface="Cambria Math" charset="0"/>
                                      <a:ea typeface="Times New Roman" charset="0"/>
                                      <a:cs typeface="Times New Roman" charset="0"/>
                                    </a:rPr>
                                    <m:t>,</m:t>
                                  </m:r>
                                  <m:r>
                                    <a:rPr lang="en-US" altLang="zh-CN" sz="4000" b="0" i="1" smtClean="0">
                                      <a:latin typeface="Cambria Math" charset="0"/>
                                      <a:ea typeface="Cambria Math" charset="0"/>
                                      <a:cs typeface="Cambria Math" charset="0"/>
                                    </a:rPr>
                                    <m:t>𝜃</m:t>
                                  </m:r>
                                </m:e>
                              </m:d>
                            </m:e>
                          </m:func>
                          <m:r>
                            <a:rPr lang="en-US" altLang="zh-CN" sz="4000" b="0" i="1" smtClean="0">
                              <a:latin typeface="Cambria Math" charset="0"/>
                              <a:ea typeface="Times New Roman" charset="0"/>
                              <a:cs typeface="Times New Roman" charset="0"/>
                            </a:rPr>
                            <m:t>+</m:t>
                          </m:r>
                          <m:r>
                            <a:rPr lang="en-US" altLang="zh-CN" sz="4000" b="0" i="1" smtClean="0">
                              <a:latin typeface="Cambria Math" charset="0"/>
                              <a:ea typeface="Cambria Math" charset="0"/>
                              <a:cs typeface="Cambria Math" charset="0"/>
                            </a:rPr>
                            <m:t>𝜆</m:t>
                          </m:r>
                        </m:e>
                      </m:nary>
                      <m:sSubSup>
                        <m:sSubSupPr>
                          <m:ctrlPr>
                            <a:rPr lang="en-US" altLang="zh-CN" sz="4000" i="1">
                              <a:latin typeface="Cambria Math" charset="0"/>
                              <a:ea typeface="Times New Roman" charset="0"/>
                              <a:cs typeface="Times New Roman" charset="0"/>
                            </a:rPr>
                          </m:ctrlPr>
                        </m:sSubSupPr>
                        <m:e>
                          <m:d>
                            <m:dPr>
                              <m:begChr m:val="‖"/>
                              <m:endChr m:val="‖"/>
                              <m:ctrlPr>
                                <a:rPr lang="en-US" altLang="zh-CN" sz="4000" i="1">
                                  <a:latin typeface="Cambria Math" charset="0"/>
                                  <a:ea typeface="Times New Roman" charset="0"/>
                                  <a:cs typeface="Times New Roman" charset="0"/>
                                </a:rPr>
                              </m:ctrlPr>
                            </m:dPr>
                            <m:e>
                              <m:r>
                                <a:rPr lang="en-US" altLang="zh-CN" sz="4000" i="1">
                                  <a:latin typeface="Cambria Math" charset="0"/>
                                  <a:ea typeface="Times New Roman" charset="0"/>
                                  <a:cs typeface="Times New Roman" charset="0"/>
                                </a:rPr>
                                <m:t>𝑓</m:t>
                              </m:r>
                              <m:d>
                                <m:dPr>
                                  <m:ctrlPr>
                                    <a:rPr lang="en-US" altLang="zh-CN" sz="4000" i="1">
                                      <a:latin typeface="Cambria Math" charset="0"/>
                                      <a:ea typeface="Times New Roman" charset="0"/>
                                      <a:cs typeface="Times New Roman" charset="0"/>
                                    </a:rPr>
                                  </m:ctrlPr>
                                </m:dPr>
                                <m:e>
                                  <m:f>
                                    <m:fPr>
                                      <m:ctrlPr>
                                        <a:rPr lang="mr-IN" altLang="zh-CN" sz="4000" i="1">
                                          <a:latin typeface="Cambria Math" charset="0"/>
                                          <a:ea typeface="Times New Roman" charset="0"/>
                                          <a:cs typeface="Times New Roman" charset="0"/>
                                        </a:rPr>
                                      </m:ctrlPr>
                                    </m:fPr>
                                    <m:num>
                                      <m:r>
                                        <a:rPr lang="en-US" altLang="zh-CN" sz="4000" i="1">
                                          <a:latin typeface="Cambria Math" charset="0"/>
                                          <a:ea typeface="Times New Roman" charset="0"/>
                                          <a:cs typeface="Times New Roman" charset="0"/>
                                        </a:rPr>
                                        <m:t>1</m:t>
                                      </m:r>
                                    </m:num>
                                    <m:den>
                                      <m:r>
                                        <a:rPr lang="en-US" altLang="zh-CN" sz="4000" i="1">
                                          <a:latin typeface="Cambria Math" charset="0"/>
                                          <a:ea typeface="Times New Roman" charset="0"/>
                                          <a:cs typeface="Times New Roman" charset="0"/>
                                        </a:rPr>
                                        <m:t>𝑛</m:t>
                                      </m:r>
                                    </m:den>
                                  </m:f>
                                  <m:nary>
                                    <m:naryPr>
                                      <m:chr m:val="∑"/>
                                      <m:limLoc m:val="subSup"/>
                                      <m:ctrlPr>
                                        <a:rPr lang="is-IS" altLang="zh-CN" sz="4000" i="1">
                                          <a:latin typeface="Cambria Math" charset="0"/>
                                          <a:ea typeface="Times New Roman" charset="0"/>
                                          <a:cs typeface="Times New Roman" charset="0"/>
                                        </a:rPr>
                                      </m:ctrlPr>
                                    </m:naryPr>
                                    <m:sub>
                                      <m:r>
                                        <m:rPr>
                                          <m:brk m:alnAt="25"/>
                                        </m:rPr>
                                        <a:rPr lang="en-US" altLang="zh-CN" sz="4000" i="1">
                                          <a:latin typeface="Cambria Math" charset="0"/>
                                          <a:ea typeface="Times New Roman" charset="0"/>
                                          <a:cs typeface="Times New Roman" charset="0"/>
                                        </a:rPr>
                                        <m:t>𝑖</m:t>
                                      </m:r>
                                      <m:r>
                                        <a:rPr lang="en-US" altLang="zh-CN" sz="4000" i="1">
                                          <a:latin typeface="Cambria Math" charset="0"/>
                                          <a:ea typeface="Times New Roman" charset="0"/>
                                          <a:cs typeface="Times New Roman" charset="0"/>
                                        </a:rPr>
                                        <m:t>=1</m:t>
                                      </m:r>
                                    </m:sub>
                                    <m:sup>
                                      <m:r>
                                        <a:rPr lang="en-US" altLang="zh-CN" sz="4000" i="1">
                                          <a:latin typeface="Cambria Math" charset="0"/>
                                          <a:ea typeface="Times New Roman" charset="0"/>
                                          <a:cs typeface="Times New Roman" charset="0"/>
                                        </a:rPr>
                                        <m:t>𝑛</m:t>
                                      </m:r>
                                    </m:sup>
                                    <m:e>
                                      <m:sSub>
                                        <m:sSubPr>
                                          <m:ctrlPr>
                                            <a:rPr lang="en-US" altLang="zh-CN" sz="4000" i="1">
                                              <a:latin typeface="Cambria Math" charset="0"/>
                                              <a:ea typeface="Times New Roman" charset="0"/>
                                              <a:cs typeface="Times New Roman" charset="0"/>
                                            </a:rPr>
                                          </m:ctrlPr>
                                        </m:sSubPr>
                                        <m:e>
                                          <m:r>
                                            <a:rPr lang="en-US" altLang="zh-CN" sz="4000" i="1">
                                              <a:latin typeface="Cambria Math" charset="0"/>
                                              <a:ea typeface="Times New Roman" charset="0"/>
                                              <a:cs typeface="Times New Roman" charset="0"/>
                                            </a:rPr>
                                            <m:t>𝑣</m:t>
                                          </m:r>
                                        </m:e>
                                        <m:sub>
                                          <m:r>
                                            <a:rPr lang="en-US" altLang="zh-CN" sz="4000" i="1">
                                              <a:latin typeface="Cambria Math" charset="0"/>
                                              <a:ea typeface="Times New Roman" charset="0"/>
                                              <a:cs typeface="Times New Roman" charset="0"/>
                                            </a:rPr>
                                            <m:t>𝑖</m:t>
                                          </m:r>
                                        </m:sub>
                                      </m:sSub>
                                    </m:e>
                                  </m:nary>
                                </m:e>
                              </m:d>
                              <m:r>
                                <a:rPr lang="en-US" altLang="zh-CN" sz="4000" i="1">
                                  <a:latin typeface="Cambria Math" charset="0"/>
                                  <a:ea typeface="Times New Roman" charset="0"/>
                                  <a:cs typeface="Times New Roman" charset="0"/>
                                </a:rPr>
                                <m:t>−</m:t>
                              </m:r>
                              <m:r>
                                <a:rPr lang="en-US" altLang="zh-CN" sz="4000" i="1">
                                  <a:latin typeface="Cambria Math" charset="0"/>
                                  <a:ea typeface="Times New Roman" charset="0"/>
                                  <a:cs typeface="Times New Roman" charset="0"/>
                                </a:rPr>
                                <m:t>𝑠</m:t>
                              </m:r>
                            </m:e>
                          </m:d>
                        </m:e>
                        <m:sub>
                          <m:r>
                            <a:rPr lang="en-US" altLang="zh-CN" sz="4000" i="1">
                              <a:latin typeface="Cambria Math" charset="0"/>
                              <a:ea typeface="Times New Roman" charset="0"/>
                              <a:cs typeface="Times New Roman" charset="0"/>
                            </a:rPr>
                            <m:t>2</m:t>
                          </m:r>
                        </m:sub>
                        <m:sup>
                          <m:r>
                            <a:rPr lang="en-US" altLang="zh-CN" sz="4000" i="1">
                              <a:latin typeface="Cambria Math" charset="0"/>
                              <a:ea typeface="Times New Roman" charset="0"/>
                              <a:cs typeface="Times New Roman" charset="0"/>
                            </a:rPr>
                            <m:t>2</m:t>
                          </m:r>
                        </m:sup>
                      </m:sSubSup>
                    </m:oMath>
                  </m:oMathPara>
                </a14:m>
                <a:endParaRPr lang="en-US" altLang="zh-CN" sz="4000" dirty="0" smtClean="0">
                  <a:latin typeface="Times New Roman" charset="0"/>
                  <a:ea typeface="Times New Roman" charset="0"/>
                  <a:cs typeface="Times New Roman" charset="0"/>
                </a:endParaRPr>
              </a:p>
            </p:txBody>
          </p:sp>
        </mc:Choice>
        <mc:Fallback>
          <p:sp>
            <p:nvSpPr>
              <p:cNvPr id="7" name="文本框 6"/>
              <p:cNvSpPr txBox="1">
                <a:spLocks noRot="1" noChangeAspect="1" noMove="1" noResize="1" noEditPoints="1" noAdjustHandles="1" noChangeArrowheads="1" noChangeShapeType="1" noTextEdit="1"/>
              </p:cNvSpPr>
              <p:nvPr/>
            </p:nvSpPr>
            <p:spPr>
              <a:xfrm>
                <a:off x="628651" y="25449348"/>
                <a:ext cx="15120000" cy="13923299"/>
              </a:xfrm>
              <a:prstGeom prst="rect">
                <a:avLst/>
              </a:prstGeom>
              <a:blipFill rotWithShape="0">
                <a:blip r:embed="rId2"/>
                <a:stretch>
                  <a:fillRect l="-1410" t="-1662"/>
                </a:stretch>
              </a:blipFill>
              <a:ln>
                <a:solidFill>
                  <a:srgbClr val="123086"/>
                </a:solidFill>
                <a:prstDash val="sysDot"/>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0" name="文本框 9"/>
              <p:cNvSpPr txBox="1"/>
              <p:nvPr/>
            </p:nvSpPr>
            <p:spPr>
              <a:xfrm>
                <a:off x="16516350" y="7543799"/>
                <a:ext cx="15120000" cy="16159424"/>
              </a:xfrm>
              <a:prstGeom prst="rect">
                <a:avLst/>
              </a:prstGeom>
              <a:noFill/>
              <a:ln>
                <a:solidFill>
                  <a:srgbClr val="123086"/>
                </a:solidFill>
                <a:prstDash val="sysDot"/>
              </a:ln>
            </p:spPr>
            <p:txBody>
              <a:bodyPr wrap="square" rtlCol="0">
                <a:spAutoFit/>
              </a:bodyPr>
              <a:lstStyle/>
              <a:p>
                <a:pPr algn="ctr"/>
                <a:r>
                  <a:rPr lang="en-US" altLang="zh-CN" sz="7200" b="1" u="sng" dirty="0" smtClean="0">
                    <a:latin typeface="Calibri" charset="0"/>
                  </a:rPr>
                  <a:t>RESULTS</a:t>
                </a:r>
              </a:p>
              <a:p>
                <a:pPr marL="571500" indent="-571500">
                  <a:buFont typeface="Wingdings" charset="2"/>
                  <a:buChar char="Ø"/>
                </a:pPr>
                <a:r>
                  <a:rPr lang="en-US" altLang="zh-CN" sz="4000" dirty="0" smtClean="0">
                    <a:latin typeface="Times New Roman" charset="0"/>
                    <a:ea typeface="Times New Roman" charset="0"/>
                    <a:cs typeface="Times New Roman" charset="0"/>
                  </a:rPr>
                  <a:t>Prediction</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Difference</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Maximization:</a:t>
                </a:r>
              </a:p>
              <a:p>
                <a14:m>
                  <m:oMathPara xmlns:m="http://schemas.openxmlformats.org/officeDocument/2006/math">
                    <m:oMathParaPr>
                      <m:jc m:val="centerGroup"/>
                    </m:oMathParaPr>
                    <m:oMath xmlns:m="http://schemas.openxmlformats.org/officeDocument/2006/math">
                      <m:sSubSup>
                        <m:sSubSupPr>
                          <m:ctrlPr>
                            <a:rPr lang="en-US" altLang="zh-CN" sz="4000" i="1" smtClean="0">
                              <a:latin typeface="Cambria Math" charset="0"/>
                              <a:ea typeface="Times New Roman" charset="0"/>
                              <a:cs typeface="Times New Roman" charset="0"/>
                            </a:rPr>
                          </m:ctrlPr>
                        </m:sSubSupPr>
                        <m:e>
                          <m:r>
                            <a:rPr lang="en-US" altLang="zh-CN" sz="4000" b="0" i="1" smtClean="0">
                              <a:latin typeface="Cambria Math" charset="0"/>
                              <a:ea typeface="Times New Roman" charset="0"/>
                              <a:cs typeface="Times New Roman" charset="0"/>
                            </a:rPr>
                            <m:t>𝑗</m:t>
                          </m:r>
                        </m:e>
                        <m:sub>
                          <m:r>
                            <a:rPr lang="en-US" altLang="zh-CN" sz="4000" b="0" i="1" smtClean="0">
                              <a:latin typeface="Cambria Math" charset="0"/>
                              <a:ea typeface="Times New Roman" charset="0"/>
                              <a:cs typeface="Times New Roman" charset="0"/>
                            </a:rPr>
                            <m:t>𝑖</m:t>
                          </m:r>
                        </m:sub>
                        <m:sup>
                          <m:r>
                            <a:rPr lang="zh-CN" altLang="en-US" sz="4000" b="0" i="1" smtClean="0">
                              <a:latin typeface="Cambria Math" charset="0"/>
                              <a:ea typeface="Times New Roman" charset="0"/>
                              <a:cs typeface="Times New Roman" charset="0"/>
                            </a:rPr>
                            <m:t>∗</m:t>
                          </m:r>
                        </m:sup>
                      </m:sSubSup>
                      <m:r>
                        <a:rPr lang="en-US" altLang="zh-CN" sz="4000" b="0" i="1" smtClean="0">
                          <a:latin typeface="Cambria Math" charset="0"/>
                          <a:ea typeface="Times New Roman" charset="0"/>
                          <a:cs typeface="Times New Roman" charset="0"/>
                        </a:rPr>
                        <m:t>=</m:t>
                      </m:r>
                      <m:func>
                        <m:funcPr>
                          <m:ctrlPr>
                            <a:rPr lang="zh-CN" altLang="en-US" sz="4000" b="0" i="1" smtClean="0">
                              <a:latin typeface="Cambria Math" charset="0"/>
                              <a:ea typeface="Times New Roman" charset="0"/>
                              <a:cs typeface="Times New Roman" charset="0"/>
                            </a:rPr>
                          </m:ctrlPr>
                        </m:funcPr>
                        <m:fName>
                          <m:r>
                            <m:rPr>
                              <m:sty m:val="p"/>
                            </m:rPr>
                            <a:rPr lang="en-US" altLang="zh-CN" sz="4000" b="0" i="0" smtClean="0">
                              <a:latin typeface="Cambria Math" charset="0"/>
                              <a:ea typeface="Times New Roman" charset="0"/>
                              <a:cs typeface="Times New Roman" charset="0"/>
                            </a:rPr>
                            <m:t>arg</m:t>
                          </m:r>
                        </m:fName>
                        <m:e>
                          <m:func>
                            <m:funcPr>
                              <m:ctrlPr>
                                <a:rPr lang="zh-CN" altLang="en-US" sz="4000" b="0" i="1" smtClean="0">
                                  <a:latin typeface="Cambria Math" charset="0"/>
                                  <a:ea typeface="Times New Roman" charset="0"/>
                                  <a:cs typeface="Times New Roman" charset="0"/>
                                </a:rPr>
                              </m:ctrlPr>
                            </m:funcPr>
                            <m:fName>
                              <m:sSub>
                                <m:sSubPr>
                                  <m:ctrlPr>
                                    <a:rPr lang="en-US" altLang="zh-CN" sz="4000" b="0" i="1" smtClean="0">
                                      <a:latin typeface="Cambria Math" charset="0"/>
                                      <a:ea typeface="Times New Roman" charset="0"/>
                                      <a:cs typeface="Times New Roman" charset="0"/>
                                    </a:rPr>
                                  </m:ctrlPr>
                                </m:sSubPr>
                                <m:e>
                                  <m:r>
                                    <m:rPr>
                                      <m:sty m:val="p"/>
                                    </m:rPr>
                                    <a:rPr lang="en-US" altLang="zh-CN" sz="4000" b="0" i="0" smtClean="0">
                                      <a:latin typeface="Cambria Math" charset="0"/>
                                      <a:ea typeface="Times New Roman" charset="0"/>
                                      <a:cs typeface="Times New Roman" charset="0"/>
                                    </a:rPr>
                                    <m:t>max</m:t>
                                  </m:r>
                                </m:e>
                                <m:sub>
                                  <m:r>
                                    <a:rPr lang="en-US" altLang="zh-CN" sz="4000" b="0" i="1" smtClean="0">
                                      <a:latin typeface="Cambria Math" charset="0"/>
                                      <a:ea typeface="Times New Roman" charset="0"/>
                                      <a:cs typeface="Times New Roman" charset="0"/>
                                    </a:rPr>
                                    <m:t>𝑗</m:t>
                                  </m:r>
                                </m:sub>
                              </m:sSub>
                            </m:fName>
                            <m:e>
                              <m:r>
                                <a:rPr lang="en-US" altLang="zh-CN" sz="4000" b="0" i="1" smtClean="0">
                                  <a:latin typeface="Cambria Math" charset="0"/>
                                  <a:ea typeface="Times New Roman" charset="0"/>
                                  <a:cs typeface="Times New Roman" charset="0"/>
                                </a:rPr>
                                <m:t>(</m:t>
                              </m:r>
                              <m:sSub>
                                <m:sSubPr>
                                  <m:ctrlPr>
                                    <a:rPr lang="en-US" altLang="zh-CN" sz="4000" b="0" i="1" smtClean="0">
                                      <a:latin typeface="Cambria Math" charset="0"/>
                                      <a:ea typeface="Times New Roman" charset="0"/>
                                      <a:cs typeface="Times New Roman" charset="0"/>
                                    </a:rPr>
                                  </m:ctrlPr>
                                </m:sSubPr>
                                <m:e>
                                  <m:d>
                                    <m:dPr>
                                      <m:begChr m:val="["/>
                                      <m:endChr m:val="]"/>
                                      <m:ctrlPr>
                                        <a:rPr lang="en-US" altLang="zh-CN" sz="4000" b="0" i="1" smtClean="0">
                                          <a:latin typeface="Cambria Math" charset="0"/>
                                          <a:ea typeface="Times New Roman" charset="0"/>
                                          <a:cs typeface="Times New Roman" charset="0"/>
                                        </a:rPr>
                                      </m:ctrlPr>
                                    </m:dPr>
                                    <m:e>
                                      <m:r>
                                        <a:rPr lang="en-US" altLang="zh-CN" sz="4000" b="0" i="1" smtClean="0">
                                          <a:latin typeface="Cambria Math" charset="0"/>
                                          <a:ea typeface="Times New Roman" charset="0"/>
                                          <a:cs typeface="Times New Roman" charset="0"/>
                                        </a:rPr>
                                        <m:t>𝑓</m:t>
                                      </m:r>
                                      <m:d>
                                        <m:dPr>
                                          <m:ctrlPr>
                                            <a:rPr lang="en-US" altLang="zh-CN" sz="4000" b="0" i="1" smtClean="0">
                                              <a:latin typeface="Cambria Math" charset="0"/>
                                              <a:ea typeface="Times New Roman" charset="0"/>
                                              <a:cs typeface="Times New Roman" charset="0"/>
                                            </a:rPr>
                                          </m:ctrlPr>
                                        </m:dPr>
                                        <m:e>
                                          <m:r>
                                            <a:rPr lang="en-US" altLang="zh-CN" sz="4000" b="0" i="1" smtClean="0">
                                              <a:latin typeface="Cambria Math" charset="0"/>
                                              <a:ea typeface="Times New Roman" charset="0"/>
                                              <a:cs typeface="Times New Roman" charset="0"/>
                                            </a:rPr>
                                            <m:t>𝑣</m:t>
                                          </m:r>
                                        </m:e>
                                      </m:d>
                                    </m:e>
                                  </m:d>
                                </m:e>
                                <m:sub>
                                  <m:r>
                                    <a:rPr lang="en-US" altLang="zh-CN" sz="4000" b="0" i="1" smtClean="0">
                                      <a:latin typeface="Cambria Math" charset="0"/>
                                      <a:ea typeface="Times New Roman" charset="0"/>
                                      <a:cs typeface="Times New Roman" charset="0"/>
                                    </a:rPr>
                                    <m:t>𝑖</m:t>
                                  </m:r>
                                </m:sub>
                              </m:sSub>
                              <m:r>
                                <a:rPr lang="en-US" altLang="zh-CN" sz="4000" b="0" i="1" smtClean="0">
                                  <a:latin typeface="Cambria Math" charset="0"/>
                                  <a:ea typeface="Times New Roman" charset="0"/>
                                  <a:cs typeface="Times New Roman" charset="0"/>
                                </a:rPr>
                                <m:t>−</m:t>
                              </m:r>
                              <m:sSub>
                                <m:sSubPr>
                                  <m:ctrlPr>
                                    <a:rPr lang="en-US" altLang="zh-CN" sz="4000" b="0" i="1" smtClean="0">
                                      <a:latin typeface="Cambria Math" charset="0"/>
                                      <a:ea typeface="Times New Roman" charset="0"/>
                                      <a:cs typeface="Times New Roman" charset="0"/>
                                    </a:rPr>
                                  </m:ctrlPr>
                                </m:sSubPr>
                                <m:e>
                                  <m:r>
                                    <a:rPr lang="en-US" altLang="zh-CN" sz="4000" b="0" i="1" smtClean="0">
                                      <a:latin typeface="Cambria Math" charset="0"/>
                                      <a:ea typeface="Times New Roman" charset="0"/>
                                      <a:cs typeface="Times New Roman" charset="0"/>
                                    </a:rPr>
                                    <m:t>[</m:t>
                                  </m:r>
                                  <m:r>
                                    <a:rPr lang="en-US" altLang="zh-CN" sz="4000" b="0" i="1" smtClean="0">
                                      <a:latin typeface="Cambria Math" charset="0"/>
                                      <a:ea typeface="Times New Roman" charset="0"/>
                                      <a:cs typeface="Times New Roman" charset="0"/>
                                    </a:rPr>
                                    <m:t>𝑓</m:t>
                                  </m:r>
                                  <m:r>
                                    <a:rPr lang="en-US" altLang="zh-CN" sz="4000" b="0" i="1" smtClean="0">
                                      <a:latin typeface="Cambria Math" charset="0"/>
                                      <a:ea typeface="Times New Roman" charset="0"/>
                                      <a:cs typeface="Times New Roman" charset="0"/>
                                    </a:rPr>
                                    <m:t>(</m:t>
                                  </m:r>
                                  <m:sSub>
                                    <m:sSubPr>
                                      <m:ctrlPr>
                                        <a:rPr lang="en-US" altLang="zh-CN" sz="4000" b="0" i="1" smtClean="0">
                                          <a:latin typeface="Cambria Math" charset="0"/>
                                          <a:ea typeface="Times New Roman" charset="0"/>
                                          <a:cs typeface="Times New Roman" charset="0"/>
                                        </a:rPr>
                                      </m:ctrlPr>
                                    </m:sSubPr>
                                    <m:e>
                                      <m:r>
                                        <a:rPr lang="en-US" altLang="zh-CN" sz="4000" b="0" i="1" smtClean="0">
                                          <a:latin typeface="Cambria Math" charset="0"/>
                                          <a:ea typeface="Times New Roman" charset="0"/>
                                          <a:cs typeface="Times New Roman" charset="0"/>
                                        </a:rPr>
                                        <m:t>𝑣</m:t>
                                      </m:r>
                                    </m:e>
                                    <m:sub>
                                      <m:r>
                                        <a:rPr lang="en-US" altLang="zh-CN" sz="4000" b="0" i="1" smtClean="0">
                                          <a:latin typeface="Cambria Math" charset="0"/>
                                          <a:ea typeface="Times New Roman" charset="0"/>
                                          <a:cs typeface="Times New Roman" charset="0"/>
                                        </a:rPr>
                                        <m:t>\</m:t>
                                      </m:r>
                                      <m:r>
                                        <m:rPr>
                                          <m:sty m:val="p"/>
                                        </m:rPr>
                                        <a:rPr lang="en-US" altLang="zh-CN" sz="4000" b="0" i="1" smtClean="0">
                                          <a:latin typeface="Cambria Math" charset="0"/>
                                          <a:ea typeface="Times New Roman" charset="0"/>
                                          <a:cs typeface="Times New Roman" charset="0"/>
                                        </a:rPr>
                                        <m:t>j</m:t>
                                      </m:r>
                                    </m:sub>
                                  </m:sSub>
                                  <m:r>
                                    <a:rPr lang="en-US" altLang="zh-CN" sz="4000" b="0" i="1" smtClean="0">
                                      <a:latin typeface="Cambria Math" charset="0"/>
                                      <a:ea typeface="Times New Roman" charset="0"/>
                                      <a:cs typeface="Times New Roman" charset="0"/>
                                    </a:rPr>
                                    <m:t>)]</m:t>
                                  </m:r>
                                </m:e>
                                <m:sub>
                                  <m:r>
                                    <a:rPr lang="en-US" altLang="zh-CN" sz="4000" b="0" i="1" smtClean="0">
                                      <a:latin typeface="Cambria Math" charset="0"/>
                                      <a:ea typeface="Times New Roman" charset="0"/>
                                      <a:cs typeface="Times New Roman" charset="0"/>
                                    </a:rPr>
                                    <m:t>𝑖</m:t>
                                  </m:r>
                                </m:sub>
                              </m:sSub>
                            </m:e>
                          </m:func>
                        </m:e>
                      </m:func>
                    </m:oMath>
                  </m:oMathPara>
                </a14:m>
                <a:endParaRPr lang="en-US" altLang="zh-CN" sz="4000" dirty="0" smtClean="0">
                  <a:latin typeface="Times New Roman" charset="0"/>
                  <a:ea typeface="Times New Roman" charset="0"/>
                  <a:cs typeface="Times New Roman" charset="0"/>
                </a:endParaRPr>
              </a:p>
              <a:p>
                <a:endParaRPr lang="en-US" altLang="zh-CN" sz="4400" dirty="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a:p>
                <a:endParaRPr lang="en-US" altLang="zh-CN" sz="4400" dirty="0">
                  <a:latin typeface="Times New Roman" charset="0"/>
                  <a:ea typeface="Times New Roman" charset="0"/>
                  <a:cs typeface="Times New Roman" charset="0"/>
                </a:endParaRPr>
              </a:p>
              <a:p>
                <a:endParaRPr lang="en-US" altLang="zh-CN" sz="4400" dirty="0" smtClean="0">
                  <a:latin typeface="Times New Roman" charset="0"/>
                  <a:ea typeface="Times New Roman" charset="0"/>
                  <a:cs typeface="Times New Roman" charset="0"/>
                </a:endParaRPr>
              </a:p>
            </p:txBody>
          </p:sp>
        </mc:Choice>
        <mc:Fallback>
          <p:sp>
            <p:nvSpPr>
              <p:cNvPr id="10" name="文本框 9"/>
              <p:cNvSpPr txBox="1">
                <a:spLocks noRot="1" noChangeAspect="1" noMove="1" noResize="1" noEditPoints="1" noAdjustHandles="1" noChangeArrowheads="1" noChangeShapeType="1" noTextEdit="1"/>
              </p:cNvSpPr>
              <p:nvPr/>
            </p:nvSpPr>
            <p:spPr>
              <a:xfrm>
                <a:off x="16516350" y="7543799"/>
                <a:ext cx="15120000" cy="16159424"/>
              </a:xfrm>
              <a:prstGeom prst="rect">
                <a:avLst/>
              </a:prstGeom>
              <a:blipFill rotWithShape="0">
                <a:blip r:embed="rId3"/>
                <a:stretch>
                  <a:fillRect l="-1248" t="-1395"/>
                </a:stretch>
              </a:blipFill>
              <a:ln>
                <a:solidFill>
                  <a:srgbClr val="123086"/>
                </a:solidFill>
                <a:prstDash val="sysDot"/>
              </a:ln>
            </p:spPr>
            <p:txBody>
              <a:bodyPr/>
              <a:lstStyle/>
              <a:p>
                <a:r>
                  <a:rPr lang="zh-CN" altLang="en-US">
                    <a:noFill/>
                  </a:rPr>
                  <a:t> </a:t>
                </a:r>
              </a:p>
            </p:txBody>
          </p:sp>
        </mc:Fallback>
      </mc:AlternateContent>
      <mc:AlternateContent xmlns:mc="http://schemas.openxmlformats.org/markup-compatibility/2006">
        <mc:Choice xmlns:a14="http://schemas.microsoft.com/office/drawing/2010/main" Requires="a14">
          <p:sp>
            <p:nvSpPr>
              <p:cNvPr id="11" name="文本框 10"/>
              <p:cNvSpPr txBox="1"/>
              <p:nvPr/>
            </p:nvSpPr>
            <p:spPr>
              <a:xfrm>
                <a:off x="16516350" y="24131579"/>
                <a:ext cx="15120000" cy="10686965"/>
              </a:xfrm>
              <a:prstGeom prst="rect">
                <a:avLst/>
              </a:prstGeom>
              <a:noFill/>
              <a:ln>
                <a:solidFill>
                  <a:srgbClr val="123086"/>
                </a:solidFill>
                <a:prstDash val="sysDot"/>
              </a:ln>
            </p:spPr>
            <p:txBody>
              <a:bodyPr wrap="square" rtlCol="0">
                <a:spAutoFit/>
              </a:bodyPr>
              <a:lstStyle/>
              <a:p>
                <a:pPr algn="ctr"/>
                <a:r>
                  <a:rPr lang="en-US" altLang="zh-CN" sz="7200" b="1" u="sng" dirty="0" smtClean="0">
                    <a:latin typeface="Calibri" charset="0"/>
                  </a:rPr>
                  <a:t>Human-in-the-Loop</a:t>
                </a:r>
              </a:p>
              <a:p>
                <a:pPr marL="571500" indent="-571500">
                  <a:buFont typeface="Arial" charset="0"/>
                  <a:buChar char="•"/>
                </a:pPr>
                <a:r>
                  <a:rPr lang="en-US" altLang="zh-CN" sz="4000" dirty="0" smtClean="0">
                    <a:latin typeface="Times New Roman" charset="0"/>
                    <a:ea typeface="Times New Roman" charset="0"/>
                    <a:cs typeface="Times New Roman" charset="0"/>
                  </a:rPr>
                  <a:t>Get</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human</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users</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involved</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in</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the</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learning</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process;</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Embedding</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human</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knowledge</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into</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the</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model;</a:t>
                </a:r>
                <a:r>
                  <a:rPr lang="zh-CN" altLang="en-US" sz="4000" dirty="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Correct</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system‘s</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mistakes</a:t>
                </a:r>
                <a:endParaRPr lang="en-US" altLang="zh-CN" sz="4000" dirty="0">
                  <a:latin typeface="Times New Roman" charset="0"/>
                  <a:ea typeface="Times New Roman" charset="0"/>
                  <a:cs typeface="Times New Roman" charset="0"/>
                </a:endParaRPr>
              </a:p>
              <a:p>
                <a:pPr marL="571500" indent="-571500">
                  <a:buFont typeface="Wingdings" charset="2"/>
                  <a:buChar char="Ø"/>
                </a:pPr>
                <a:r>
                  <a:rPr lang="en-US" altLang="zh-CN" sz="4000" dirty="0" smtClean="0">
                    <a:latin typeface="Times New Roman" charset="0"/>
                    <a:ea typeface="Times New Roman" charset="0"/>
                    <a:cs typeface="Times New Roman" charset="0"/>
                  </a:rPr>
                  <a:t>For</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an</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inaccurate</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prediction,</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users</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provide</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missing</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topic</a:t>
                </a:r>
                <a:r>
                  <a:rPr lang="zh-CN" altLang="en-US" sz="4000" dirty="0" smtClean="0">
                    <a:latin typeface="Times New Roman" charset="0"/>
                    <a:ea typeface="Times New Roman" charset="0"/>
                    <a:cs typeface="Times New Roman" charset="0"/>
                  </a:rPr>
                  <a:t> </a:t>
                </a:r>
                <a:r>
                  <a:rPr lang="en-US" altLang="zh-CN" sz="4000" i="1" dirty="0" smtClean="0">
                    <a:latin typeface="Times New Roman" charset="0"/>
                    <a:ea typeface="Times New Roman" charset="0"/>
                    <a:cs typeface="Times New Roman" charset="0"/>
                  </a:rPr>
                  <a:t>t</a:t>
                </a:r>
              </a:p>
              <a:p>
                <a:pPr marL="571500" indent="-571500">
                  <a:buFont typeface="Wingdings" charset="2"/>
                  <a:buChar char="Ø"/>
                </a:pPr>
                <a:r>
                  <a:rPr lang="en-US" altLang="zh-CN" sz="4000" dirty="0" smtClean="0">
                    <a:latin typeface="Times New Roman" charset="0"/>
                    <a:ea typeface="Times New Roman" charset="0"/>
                    <a:cs typeface="Times New Roman" charset="0"/>
                  </a:rPr>
                  <a:t>Activation</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enhancement</a:t>
                </a:r>
              </a:p>
              <a:p>
                <a:pPr marL="571500" indent="-571500">
                  <a:buFont typeface="Wingdings" charset="2"/>
                  <a:buChar char="Ø"/>
                </a:pPr>
                <a:r>
                  <a:rPr lang="en-US" altLang="zh-CN" sz="4000" dirty="0" smtClean="0">
                    <a:latin typeface="Times New Roman" charset="0"/>
                    <a:ea typeface="Times New Roman" charset="0"/>
                    <a:cs typeface="Times New Roman" charset="0"/>
                  </a:rPr>
                  <a:t>Correction</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propagation:</a:t>
                </a:r>
                <a:r>
                  <a:rPr lang="zh-CN" altLang="en-US" sz="4000" dirty="0" smtClean="0">
                    <a:latin typeface="Times New Roman" charset="0"/>
                    <a:ea typeface="Times New Roman" charset="0"/>
                    <a:cs typeface="Times New Roman" charset="0"/>
                  </a:rPr>
                  <a:t> </a:t>
                </a:r>
                <a14:m>
                  <m:oMath xmlns:m="http://schemas.openxmlformats.org/officeDocument/2006/math">
                    <m:sSub>
                      <m:sSubPr>
                        <m:ctrlPr>
                          <a:rPr lang="en-US" altLang="zh-CN" sz="4000" i="1" smtClean="0">
                            <a:latin typeface="Times New Roman" charset="0"/>
                            <a:ea typeface="Times New Roman" charset="0"/>
                            <a:cs typeface="Times New Roman" charset="0"/>
                          </a:rPr>
                        </m:ctrlPr>
                      </m:sSubPr>
                      <m:e>
                        <m:r>
                          <a:rPr lang="en-US" altLang="zh-CN" sz="4000" b="0" i="1" smtClean="0">
                            <a:latin typeface="Times New Roman" charset="0"/>
                            <a:ea typeface="Times New Roman" charset="0"/>
                            <a:cs typeface="Times New Roman" charset="0"/>
                          </a:rPr>
                          <m:t>𝐿</m:t>
                        </m:r>
                      </m:e>
                      <m:sub>
                        <m:r>
                          <a:rPr lang="en-US" altLang="zh-CN" sz="4000" b="0" i="1" smtClean="0">
                            <a:latin typeface="Times New Roman" charset="0"/>
                            <a:ea typeface="Times New Roman" charset="0"/>
                            <a:cs typeface="Times New Roman" charset="0"/>
                          </a:rPr>
                          <m:t>h𝑢𝑚𝑎𝑛</m:t>
                        </m:r>
                      </m:sub>
                    </m:sSub>
                    <m:r>
                      <a:rPr lang="en-US" altLang="zh-CN" sz="4000" b="0" i="1" smtClean="0">
                        <a:latin typeface="Times New Roman" charset="0"/>
                        <a:ea typeface="Times New Roman" charset="0"/>
                        <a:cs typeface="Times New Roman" charset="0"/>
                      </a:rPr>
                      <m:t>=</m:t>
                    </m:r>
                    <m:sSubSup>
                      <m:sSubSupPr>
                        <m:ctrlPr>
                          <a:rPr lang="en-US" altLang="zh-CN" sz="4000" b="0" i="1" smtClean="0">
                            <a:latin typeface="Times New Roman" charset="0"/>
                            <a:ea typeface="Times New Roman" charset="0"/>
                            <a:cs typeface="Times New Roman" charset="0"/>
                          </a:rPr>
                        </m:ctrlPr>
                      </m:sSubSupPr>
                      <m:e>
                        <m:d>
                          <m:dPr>
                            <m:begChr m:val="‖"/>
                            <m:endChr m:val="‖"/>
                            <m:ctrlPr>
                              <a:rPr lang="en-US" altLang="zh-CN" sz="4000" b="0" i="1" smtClean="0">
                                <a:latin typeface="Times New Roman" charset="0"/>
                                <a:ea typeface="Times New Roman" charset="0"/>
                                <a:cs typeface="Times New Roman" charset="0"/>
                              </a:rPr>
                            </m:ctrlPr>
                          </m:dPr>
                          <m:e>
                            <m:sSup>
                              <m:sSupPr>
                                <m:ctrlPr>
                                  <a:rPr lang="en-US" altLang="zh-CN" sz="4000" b="0" i="1" smtClean="0">
                                    <a:latin typeface="Times New Roman" charset="0"/>
                                    <a:ea typeface="Times New Roman" charset="0"/>
                                    <a:cs typeface="Times New Roman" charset="0"/>
                                  </a:rPr>
                                </m:ctrlPr>
                              </m:sSupPr>
                              <m:e>
                                <m:r>
                                  <a:rPr lang="en-US" altLang="zh-CN" sz="4000" b="0" i="1" smtClean="0">
                                    <a:latin typeface="Times New Roman" charset="0"/>
                                    <a:ea typeface="Times New Roman" charset="0"/>
                                    <a:cs typeface="Times New Roman" charset="0"/>
                                  </a:rPr>
                                  <m:t>𝑣</m:t>
                                </m:r>
                              </m:e>
                              <m:sup>
                                <m:r>
                                  <a:rPr lang="en-US" altLang="zh-CN" sz="4000" b="0" i="1" smtClean="0">
                                    <a:latin typeface="Times New Roman" charset="0"/>
                                    <a:ea typeface="Times New Roman" charset="0"/>
                                    <a:cs typeface="Times New Roman" charset="0"/>
                                  </a:rPr>
                                  <m:t>′</m:t>
                                </m:r>
                              </m:sup>
                            </m:sSup>
                            <m:r>
                              <a:rPr lang="en-US" altLang="zh-CN" sz="4000" b="0" i="1" smtClean="0">
                                <a:latin typeface="Times New Roman" charset="0"/>
                                <a:ea typeface="Times New Roman" charset="0"/>
                                <a:cs typeface="Times New Roman" charset="0"/>
                              </a:rPr>
                              <m:t>−</m:t>
                            </m:r>
                            <m:sSup>
                              <m:sSupPr>
                                <m:ctrlPr>
                                  <a:rPr lang="en-US" altLang="zh-CN" sz="4000" b="0" i="1" smtClean="0">
                                    <a:latin typeface="Times New Roman" charset="0"/>
                                    <a:ea typeface="Times New Roman" charset="0"/>
                                    <a:cs typeface="Times New Roman" charset="0"/>
                                  </a:rPr>
                                </m:ctrlPr>
                              </m:sSupPr>
                              <m:e>
                                <m:r>
                                  <a:rPr lang="en-US" altLang="zh-CN" sz="4000" b="0" i="1" smtClean="0">
                                    <a:latin typeface="Times New Roman" charset="0"/>
                                    <a:ea typeface="Times New Roman" charset="0"/>
                                    <a:cs typeface="Times New Roman" charset="0"/>
                                  </a:rPr>
                                  <m:t>𝑣</m:t>
                                </m:r>
                              </m:e>
                              <m:sup>
                                <m:r>
                                  <a:rPr lang="zh-CN" altLang="en-US" sz="4000" b="0" i="1" smtClean="0">
                                    <a:latin typeface="Times New Roman" charset="0"/>
                                    <a:ea typeface="Times New Roman" charset="0"/>
                                    <a:cs typeface="Times New Roman" charset="0"/>
                                  </a:rPr>
                                  <m:t>∗</m:t>
                                </m:r>
                              </m:sup>
                            </m:sSup>
                          </m:e>
                        </m:d>
                      </m:e>
                      <m:sub>
                        <m:r>
                          <a:rPr lang="en-US" altLang="zh-CN" sz="4000" b="0" i="1" smtClean="0">
                            <a:latin typeface="Times New Roman" charset="0"/>
                            <a:ea typeface="Times New Roman" charset="0"/>
                            <a:cs typeface="Times New Roman" charset="0"/>
                          </a:rPr>
                          <m:t>2</m:t>
                        </m:r>
                      </m:sub>
                      <m:sup>
                        <m:r>
                          <a:rPr lang="en-US" altLang="zh-CN" sz="4000" b="0" i="1" smtClean="0">
                            <a:latin typeface="Times New Roman" charset="0"/>
                            <a:ea typeface="Times New Roman" charset="0"/>
                            <a:cs typeface="Times New Roman" charset="0"/>
                          </a:rPr>
                          <m:t>2</m:t>
                        </m:r>
                      </m:sup>
                    </m:sSubSup>
                    <m:r>
                      <a:rPr lang="en-US" altLang="zh-CN" sz="4000" b="0" i="1" smtClean="0">
                        <a:latin typeface="Times New Roman" charset="0"/>
                        <a:ea typeface="Times New Roman" charset="0"/>
                        <a:cs typeface="Times New Roman" charset="0"/>
                      </a:rPr>
                      <m:t>+</m:t>
                    </m:r>
                    <m:r>
                      <a:rPr lang="en-US" altLang="zh-CN" sz="4000" b="0" i="1" smtClean="0">
                        <a:latin typeface="Times New Roman" charset="0"/>
                        <a:ea typeface="Times New Roman" charset="0"/>
                        <a:cs typeface="Times New Roman" charset="0"/>
                      </a:rPr>
                      <m:t>𝜇</m:t>
                    </m:r>
                    <m:sSubSup>
                      <m:sSubSupPr>
                        <m:ctrlPr>
                          <a:rPr lang="en-US" altLang="zh-CN" sz="4000" b="0" i="1" smtClean="0">
                            <a:latin typeface="Times New Roman" charset="0"/>
                            <a:ea typeface="Times New Roman" charset="0"/>
                            <a:cs typeface="Times New Roman" charset="0"/>
                          </a:rPr>
                        </m:ctrlPr>
                      </m:sSubSupPr>
                      <m:e>
                        <m:d>
                          <m:dPr>
                            <m:begChr m:val="‖"/>
                            <m:endChr m:val="‖"/>
                            <m:ctrlPr>
                              <a:rPr lang="en-US" altLang="zh-CN" sz="4000" b="0" i="1" smtClean="0">
                                <a:latin typeface="Times New Roman" charset="0"/>
                                <a:ea typeface="Times New Roman" charset="0"/>
                                <a:cs typeface="Times New Roman" charset="0"/>
                              </a:rPr>
                            </m:ctrlPr>
                          </m:dPr>
                          <m:e>
                            <m:sSup>
                              <m:sSupPr>
                                <m:ctrlPr>
                                  <a:rPr lang="en-US" altLang="zh-CN" sz="4000" b="0" i="1" smtClean="0">
                                    <a:latin typeface="Times New Roman" charset="0"/>
                                    <a:ea typeface="Times New Roman" charset="0"/>
                                    <a:cs typeface="Times New Roman" charset="0"/>
                                  </a:rPr>
                                </m:ctrlPr>
                              </m:sSupPr>
                              <m:e>
                                <m:r>
                                  <a:rPr lang="en-US" altLang="zh-CN" sz="4000" b="0" i="1" smtClean="0">
                                    <a:latin typeface="Times New Roman" charset="0"/>
                                    <a:ea typeface="Times New Roman" charset="0"/>
                                    <a:cs typeface="Times New Roman" charset="0"/>
                                  </a:rPr>
                                  <m:t>𝜃</m:t>
                                </m:r>
                              </m:e>
                              <m:sup>
                                <m:r>
                                  <a:rPr lang="en-US" altLang="zh-CN" sz="4000" b="0" i="1" smtClean="0">
                                    <a:latin typeface="Times New Roman" charset="0"/>
                                    <a:ea typeface="Times New Roman" charset="0"/>
                                    <a:cs typeface="Times New Roman" charset="0"/>
                                  </a:rPr>
                                  <m:t>′</m:t>
                                </m:r>
                              </m:sup>
                            </m:sSup>
                            <m:r>
                              <a:rPr lang="en-US" altLang="zh-CN" sz="4000" b="0" i="1" smtClean="0">
                                <a:latin typeface="Times New Roman" charset="0"/>
                                <a:ea typeface="Times New Roman" charset="0"/>
                                <a:cs typeface="Times New Roman" charset="0"/>
                              </a:rPr>
                              <m:t>−</m:t>
                            </m:r>
                            <m:r>
                              <a:rPr lang="en-US" altLang="zh-CN" sz="4000" b="0" i="1" smtClean="0">
                                <a:latin typeface="Times New Roman" charset="0"/>
                                <a:ea typeface="Times New Roman" charset="0"/>
                                <a:cs typeface="Times New Roman" charset="0"/>
                              </a:rPr>
                              <m:t>𝜃</m:t>
                            </m:r>
                          </m:e>
                        </m:d>
                      </m:e>
                      <m:sub>
                        <m:r>
                          <a:rPr lang="en-US" altLang="zh-CN" sz="4000" b="0" i="1" smtClean="0">
                            <a:latin typeface="Times New Roman" charset="0"/>
                            <a:ea typeface="Times New Roman" charset="0"/>
                            <a:cs typeface="Times New Roman" charset="0"/>
                          </a:rPr>
                          <m:t>2</m:t>
                        </m:r>
                      </m:sub>
                      <m:sup>
                        <m:r>
                          <a:rPr lang="en-US" altLang="zh-CN" sz="4000" b="0" i="1" smtClean="0">
                            <a:latin typeface="Times New Roman" charset="0"/>
                            <a:ea typeface="Times New Roman" charset="0"/>
                            <a:cs typeface="Times New Roman" charset="0"/>
                          </a:rPr>
                          <m:t>2</m:t>
                        </m:r>
                      </m:sup>
                    </m:sSubSup>
                  </m:oMath>
                </a14:m>
                <a:endParaRPr lang="en-US" altLang="zh-CN" sz="4000" dirty="0" smtClean="0">
                  <a:latin typeface="Times New Roman" charset="0"/>
                  <a:ea typeface="Times New Roman" charset="0"/>
                  <a:cs typeface="Times New Roman" charset="0"/>
                </a:endParaRPr>
              </a:p>
              <a:p>
                <a:endParaRPr lang="en-US" altLang="zh-CN" sz="4400" dirty="0"/>
              </a:p>
              <a:p>
                <a:endParaRPr lang="en-US" altLang="zh-CN" sz="4400" dirty="0" smtClean="0"/>
              </a:p>
              <a:p>
                <a:endParaRPr lang="en-US" altLang="zh-CN" sz="4400" dirty="0"/>
              </a:p>
              <a:p>
                <a:endParaRPr lang="en-US" altLang="zh-CN" sz="4400" dirty="0" smtClean="0"/>
              </a:p>
              <a:p>
                <a:endParaRPr lang="en-US" altLang="zh-CN" sz="4400" dirty="0"/>
              </a:p>
              <a:p>
                <a:endParaRPr lang="en-US" altLang="zh-CN" sz="4400" dirty="0" smtClean="0"/>
              </a:p>
              <a:p>
                <a:endParaRPr lang="en-US" altLang="zh-CN" sz="4400" dirty="0"/>
              </a:p>
              <a:p>
                <a:endParaRPr lang="en-US" altLang="zh-CN" sz="4400" dirty="0" smtClean="0"/>
              </a:p>
              <a:p>
                <a:endParaRPr lang="en-US" altLang="zh-CN" sz="4400" dirty="0"/>
              </a:p>
            </p:txBody>
          </p:sp>
        </mc:Choice>
        <mc:Fallback>
          <p:sp>
            <p:nvSpPr>
              <p:cNvPr id="11" name="文本框 10"/>
              <p:cNvSpPr txBox="1">
                <a:spLocks noRot="1" noChangeAspect="1" noMove="1" noResize="1" noEditPoints="1" noAdjustHandles="1" noChangeArrowheads="1" noChangeShapeType="1" noTextEdit="1"/>
              </p:cNvSpPr>
              <p:nvPr/>
            </p:nvSpPr>
            <p:spPr>
              <a:xfrm>
                <a:off x="16516350" y="24131579"/>
                <a:ext cx="15120000" cy="10686965"/>
              </a:xfrm>
              <a:prstGeom prst="rect">
                <a:avLst/>
              </a:prstGeom>
              <a:blipFill rotWithShape="0">
                <a:blip r:embed="rId4"/>
                <a:stretch>
                  <a:fillRect l="-1248" t="-2165" r="-40"/>
                </a:stretch>
              </a:blipFill>
              <a:ln>
                <a:solidFill>
                  <a:srgbClr val="123086"/>
                </a:solidFill>
                <a:prstDash val="sysDot"/>
              </a:ln>
            </p:spPr>
            <p:txBody>
              <a:bodyPr/>
              <a:lstStyle/>
              <a:p>
                <a:r>
                  <a:rPr lang="zh-CN" altLang="en-US">
                    <a:noFill/>
                  </a:rPr>
                  <a:t> </a:t>
                </a:r>
              </a:p>
            </p:txBody>
          </p:sp>
        </mc:Fallback>
      </mc:AlternateContent>
      <p:sp>
        <p:nvSpPr>
          <p:cNvPr id="12" name="文本框 11"/>
          <p:cNvSpPr txBox="1"/>
          <p:nvPr/>
        </p:nvSpPr>
        <p:spPr>
          <a:xfrm>
            <a:off x="628651" y="7543799"/>
            <a:ext cx="15120000" cy="17450931"/>
          </a:xfrm>
          <a:prstGeom prst="rect">
            <a:avLst/>
          </a:prstGeom>
          <a:noFill/>
          <a:ln>
            <a:solidFill>
              <a:srgbClr val="123086"/>
            </a:solidFill>
            <a:prstDash val="sysDot"/>
          </a:ln>
        </p:spPr>
        <p:txBody>
          <a:bodyPr wrap="square" rtlCol="0">
            <a:spAutoFit/>
          </a:bodyPr>
          <a:lstStyle/>
          <a:p>
            <a:pPr algn="ctr"/>
            <a:r>
              <a:rPr lang="en-US" altLang="zh-CN" sz="7200" b="1" u="sng" dirty="0" smtClean="0">
                <a:latin typeface="Calibri" charset="0"/>
              </a:rPr>
              <a:t>INTRODUCTION</a:t>
            </a:r>
          </a:p>
          <a:p>
            <a:pPr algn="ctr"/>
            <a:endParaRPr lang="en-US" altLang="zh-CN" sz="7200" b="1" u="sng" dirty="0">
              <a:latin typeface="Calibri" charset="0"/>
            </a:endParaRPr>
          </a:p>
          <a:p>
            <a:pPr algn="ctr"/>
            <a:endParaRPr lang="en-US" altLang="zh-CN" sz="7200" b="1" u="sng" dirty="0" smtClean="0">
              <a:latin typeface="Calibri" charset="0"/>
            </a:endParaRPr>
          </a:p>
          <a:p>
            <a:pPr algn="ctr"/>
            <a:endParaRPr lang="en-US" altLang="zh-CN" sz="7200" b="1" u="sng" dirty="0">
              <a:latin typeface="Calibri" charset="0"/>
            </a:endParaRPr>
          </a:p>
          <a:p>
            <a:pPr algn="ctr"/>
            <a:endParaRPr lang="en-US" altLang="zh-CN" sz="7200" b="1" u="sng" dirty="0" smtClean="0">
              <a:latin typeface="Calibri" charset="0"/>
            </a:endParaRPr>
          </a:p>
          <a:p>
            <a:pPr algn="ctr"/>
            <a:endParaRPr lang="en-US" altLang="zh-CN" sz="7200" b="1" u="sng" dirty="0">
              <a:latin typeface="Calibri" charset="0"/>
            </a:endParaRPr>
          </a:p>
          <a:p>
            <a:pPr algn="ctr"/>
            <a:endParaRPr lang="en-US" altLang="zh-CN" sz="7200" b="1" u="sng" dirty="0" smtClean="0">
              <a:latin typeface="Calibri" charset="0"/>
            </a:endParaRPr>
          </a:p>
          <a:p>
            <a:pPr algn="ctr"/>
            <a:endParaRPr lang="en-US" altLang="zh-CN" sz="7200" b="1" u="sng" dirty="0">
              <a:latin typeface="Calibri" charset="0"/>
            </a:endParaRPr>
          </a:p>
          <a:p>
            <a:pPr algn="ctr"/>
            <a:endParaRPr lang="en-US" altLang="zh-CN" sz="7200" b="1" u="sng" dirty="0" smtClean="0">
              <a:latin typeface="Calibri" charset="0"/>
            </a:endParaRPr>
          </a:p>
          <a:p>
            <a:pPr>
              <a:defRPr/>
            </a:pPr>
            <a:r>
              <a:rPr lang="zh-CN" altLang="en-US" sz="4000" dirty="0">
                <a:latin typeface="Times New Roman" charset="0"/>
                <a:ea typeface="Times New Roman" charset="0"/>
                <a:cs typeface="Times New Roman" charset="0"/>
              </a:rPr>
              <a:t> </a:t>
            </a:r>
            <a:r>
              <a:rPr lang="zh-CN" altLang="en-US" sz="4000" dirty="0">
                <a:latin typeface="Times New Roman" charset="0"/>
                <a:ea typeface="Times New Roman" charset="0"/>
                <a:cs typeface="Times New Roman" charset="0"/>
              </a:rPr>
              <a:t> </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Interpretability </a:t>
            </a:r>
            <a:r>
              <a:rPr lang="en-US" altLang="zh-CN" sz="4000" dirty="0">
                <a:latin typeface="Times New Roman" charset="0"/>
                <a:ea typeface="Times New Roman" charset="0"/>
                <a:cs typeface="Times New Roman" charset="0"/>
              </a:rPr>
              <a:t>of deep neural networks (DNNs) is essential since it enables users to understand the overall strengths and weaknesses of the models, conveys an understanding of how the models will behave in the future, and how to diagnose and correct potential problems. However, it is challenging to reason about what a DNN actually does due to its opaque or black-box nature.</a:t>
            </a:r>
          </a:p>
          <a:p>
            <a:pPr>
              <a:defRPr/>
            </a:pPr>
            <a:r>
              <a:rPr lang="zh-CN" altLang="en-US" sz="4000" dirty="0">
                <a:latin typeface="Times New Roman" charset="0"/>
                <a:ea typeface="Times New Roman" charset="0"/>
                <a:cs typeface="Times New Roman" charset="0"/>
              </a:rPr>
              <a:t> </a:t>
            </a:r>
            <a:r>
              <a:rPr lang="zh-CN" altLang="en-US" sz="4000" dirty="0" smtClean="0">
                <a:latin typeface="Times New Roman" charset="0"/>
                <a:ea typeface="Times New Roman" charset="0"/>
                <a:cs typeface="Times New Roman" charset="0"/>
              </a:rPr>
              <a:t>   </a:t>
            </a:r>
            <a:r>
              <a:rPr lang="en-US" altLang="zh-CN" sz="4000" dirty="0" smtClean="0">
                <a:latin typeface="Times New Roman" charset="0"/>
                <a:ea typeface="Times New Roman" charset="0"/>
                <a:cs typeface="Times New Roman" charset="0"/>
              </a:rPr>
              <a:t>In</a:t>
            </a:r>
            <a:r>
              <a:rPr lang="zh-CN" altLang="en-US" sz="4000" dirty="0" smtClean="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this</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work,</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we</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propose</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to</a:t>
            </a:r>
          </a:p>
          <a:p>
            <a:pPr marL="457200" indent="-457200">
              <a:buFont typeface="Arial" charset="0"/>
              <a:buChar char="•"/>
              <a:defRPr/>
            </a:pPr>
            <a:r>
              <a:rPr lang="en-US" altLang="zh-CN" sz="4000" dirty="0">
                <a:latin typeface="Times New Roman" charset="0"/>
                <a:ea typeface="Times New Roman" charset="0"/>
                <a:cs typeface="Times New Roman" charset="0"/>
              </a:rPr>
              <a:t>Incorporates the interpretability of hidden features </a:t>
            </a:r>
            <a:r>
              <a:rPr lang="en-US" altLang="zh-CN" sz="4000" dirty="0">
                <a:solidFill>
                  <a:srgbClr val="FF0000"/>
                </a:solidFill>
                <a:latin typeface="Times New Roman" charset="0"/>
                <a:ea typeface="Times New Roman" charset="0"/>
                <a:cs typeface="Times New Roman" charset="0"/>
              </a:rPr>
              <a:t>during training</a:t>
            </a:r>
            <a:r>
              <a:rPr lang="en-US" altLang="zh-CN" sz="4000" dirty="0">
                <a:latin typeface="Times New Roman" charset="0"/>
                <a:ea typeface="Times New Roman" charset="0"/>
                <a:cs typeface="Times New Roman" charset="0"/>
              </a:rPr>
              <a:t>;</a:t>
            </a:r>
          </a:p>
          <a:p>
            <a:pPr marL="457200" indent="-457200">
              <a:buFont typeface="Arial" charset="0"/>
              <a:buChar char="•"/>
              <a:defRPr/>
            </a:pPr>
            <a:r>
              <a:rPr lang="en-US" altLang="zh-CN" sz="4000" dirty="0">
                <a:latin typeface="Times New Roman" charset="0"/>
                <a:ea typeface="Times New Roman" charset="0"/>
                <a:cs typeface="Times New Roman" charset="0"/>
              </a:rPr>
              <a:t>Leverage</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the</a:t>
            </a:r>
            <a:r>
              <a:rPr lang="zh-CN" altLang="en-US" sz="4000" dirty="0">
                <a:latin typeface="Times New Roman" charset="0"/>
                <a:ea typeface="Times New Roman" charset="0"/>
                <a:cs typeface="Times New Roman" charset="0"/>
              </a:rPr>
              <a:t> </a:t>
            </a:r>
            <a:r>
              <a:rPr lang="en-US" altLang="zh-CN" sz="4000" dirty="0">
                <a:solidFill>
                  <a:srgbClr val="FF0000"/>
                </a:solidFill>
                <a:latin typeface="Times New Roman" charset="0"/>
                <a:ea typeface="Times New Roman" charset="0"/>
                <a:cs typeface="Times New Roman" charset="0"/>
              </a:rPr>
              <a:t>semantic</a:t>
            </a:r>
            <a:r>
              <a:rPr lang="zh-CN" altLang="en-US" sz="4000" dirty="0">
                <a:solidFill>
                  <a:srgbClr val="FF0000"/>
                </a:solidFill>
                <a:latin typeface="Times New Roman" charset="0"/>
                <a:ea typeface="Times New Roman" charset="0"/>
                <a:cs typeface="Times New Roman" charset="0"/>
              </a:rPr>
              <a:t> </a:t>
            </a:r>
            <a:r>
              <a:rPr lang="en-US" altLang="zh-CN" sz="4000" dirty="0">
                <a:solidFill>
                  <a:srgbClr val="FF0000"/>
                </a:solidFill>
                <a:latin typeface="Times New Roman" charset="0"/>
                <a:ea typeface="Times New Roman" charset="0"/>
                <a:cs typeface="Times New Roman" charset="0"/>
              </a:rPr>
              <a:t>information</a:t>
            </a:r>
            <a:r>
              <a:rPr lang="zh-CN" altLang="en-US" sz="4000" dirty="0">
                <a:solidFill>
                  <a:srgbClr val="FF0000"/>
                </a:solidFill>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embedded</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in</a:t>
            </a:r>
            <a:r>
              <a:rPr lang="zh-CN" altLang="en-US" sz="4000" dirty="0">
                <a:latin typeface="Times New Roman" charset="0"/>
                <a:ea typeface="Times New Roman" charset="0"/>
                <a:cs typeface="Times New Roman" charset="0"/>
              </a:rPr>
              <a:t> </a:t>
            </a:r>
            <a:r>
              <a:rPr lang="en-US" altLang="zh-CN" sz="4000" dirty="0">
                <a:solidFill>
                  <a:srgbClr val="FF0000"/>
                </a:solidFill>
                <a:latin typeface="Times New Roman" charset="0"/>
                <a:ea typeface="Times New Roman" charset="0"/>
                <a:cs typeface="Times New Roman" charset="0"/>
              </a:rPr>
              <a:t>human</a:t>
            </a:r>
            <a:r>
              <a:rPr lang="zh-CN" altLang="en-US" sz="4000" dirty="0">
                <a:solidFill>
                  <a:srgbClr val="FF0000"/>
                </a:solidFill>
                <a:latin typeface="Times New Roman" charset="0"/>
                <a:ea typeface="Times New Roman" charset="0"/>
                <a:cs typeface="Times New Roman" charset="0"/>
              </a:rPr>
              <a:t> </a:t>
            </a:r>
            <a:r>
              <a:rPr lang="en-US" altLang="zh-CN" sz="4000" dirty="0">
                <a:solidFill>
                  <a:srgbClr val="FF0000"/>
                </a:solidFill>
                <a:latin typeface="Times New Roman" charset="0"/>
                <a:ea typeface="Times New Roman" charset="0"/>
                <a:cs typeface="Times New Roman" charset="0"/>
              </a:rPr>
              <a:t>descriptions</a:t>
            </a:r>
            <a:r>
              <a:rPr lang="en-US" altLang="zh-CN" sz="4000" dirty="0">
                <a:latin typeface="Times New Roman" charset="0"/>
                <a:ea typeface="Times New Roman" charset="0"/>
                <a:cs typeface="Times New Roman" charset="0"/>
              </a:rPr>
              <a:t>;</a:t>
            </a:r>
          </a:p>
          <a:p>
            <a:pPr marL="457200" indent="-457200">
              <a:buFont typeface="Arial" charset="0"/>
              <a:buChar char="•"/>
              <a:defRPr/>
            </a:pPr>
            <a:r>
              <a:rPr lang="en-US" altLang="zh-CN" sz="4000" dirty="0">
                <a:latin typeface="Times New Roman" charset="0"/>
                <a:ea typeface="Times New Roman" charset="0"/>
                <a:cs typeface="Times New Roman" charset="0"/>
              </a:rPr>
              <a:t>Interpret</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the</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neurons</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by</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a</a:t>
            </a:r>
            <a:r>
              <a:rPr lang="zh-CN" altLang="en-US" sz="4000" dirty="0">
                <a:latin typeface="Times New Roman" charset="0"/>
                <a:ea typeface="Times New Roman" charset="0"/>
                <a:cs typeface="Times New Roman" charset="0"/>
              </a:rPr>
              <a:t> </a:t>
            </a:r>
            <a:r>
              <a:rPr lang="en-US" altLang="zh-CN" sz="4000" dirty="0">
                <a:solidFill>
                  <a:srgbClr val="FF0000"/>
                </a:solidFill>
                <a:latin typeface="Times New Roman" charset="0"/>
                <a:ea typeface="Times New Roman" charset="0"/>
                <a:cs typeface="Times New Roman" charset="0"/>
              </a:rPr>
              <a:t>prediction</a:t>
            </a:r>
            <a:r>
              <a:rPr lang="zh-CN" altLang="en-US" sz="4000" dirty="0">
                <a:solidFill>
                  <a:srgbClr val="FF0000"/>
                </a:solidFill>
                <a:latin typeface="Times New Roman" charset="0"/>
                <a:ea typeface="Times New Roman" charset="0"/>
                <a:cs typeface="Times New Roman" charset="0"/>
              </a:rPr>
              <a:t> </a:t>
            </a:r>
            <a:r>
              <a:rPr lang="en-US" altLang="zh-CN" sz="4000" dirty="0">
                <a:solidFill>
                  <a:srgbClr val="FF0000"/>
                </a:solidFill>
                <a:latin typeface="Times New Roman" charset="0"/>
                <a:ea typeface="Times New Roman" charset="0"/>
                <a:cs typeface="Times New Roman" charset="0"/>
              </a:rPr>
              <a:t>difference</a:t>
            </a:r>
            <a:r>
              <a:rPr lang="zh-CN" altLang="en-US" sz="4000" dirty="0">
                <a:solidFill>
                  <a:srgbClr val="FF0000"/>
                </a:solidFill>
                <a:latin typeface="Times New Roman" charset="0"/>
                <a:ea typeface="Times New Roman" charset="0"/>
                <a:cs typeface="Times New Roman" charset="0"/>
              </a:rPr>
              <a:t> </a:t>
            </a:r>
            <a:r>
              <a:rPr lang="en-US" altLang="zh-CN" sz="4000" dirty="0">
                <a:solidFill>
                  <a:srgbClr val="FF0000"/>
                </a:solidFill>
                <a:latin typeface="Times New Roman" charset="0"/>
                <a:ea typeface="Times New Roman" charset="0"/>
                <a:cs typeface="Times New Roman" charset="0"/>
              </a:rPr>
              <a:t>maximization</a:t>
            </a:r>
            <a:r>
              <a:rPr lang="zh-CN" altLang="en-US" sz="4000" dirty="0">
                <a:solidFill>
                  <a:srgbClr val="FF0000"/>
                </a:solidFill>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algorithm;</a:t>
            </a:r>
          </a:p>
          <a:p>
            <a:pPr marL="457200" indent="-457200">
              <a:buFont typeface="Arial" charset="0"/>
              <a:buChar char="•"/>
              <a:defRPr/>
            </a:pPr>
            <a:r>
              <a:rPr lang="en-US" altLang="zh-CN" sz="4000" dirty="0">
                <a:latin typeface="Times New Roman" charset="0"/>
                <a:ea typeface="Times New Roman" charset="0"/>
                <a:cs typeface="Times New Roman" charset="0"/>
              </a:rPr>
              <a:t>Introduce</a:t>
            </a:r>
            <a:r>
              <a:rPr lang="zh-CN" altLang="en-US" sz="4000" dirty="0">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a</a:t>
            </a:r>
            <a:r>
              <a:rPr lang="zh-CN" altLang="en-US" sz="4000" dirty="0">
                <a:latin typeface="Times New Roman" charset="0"/>
                <a:ea typeface="Times New Roman" charset="0"/>
                <a:cs typeface="Times New Roman" charset="0"/>
              </a:rPr>
              <a:t> </a:t>
            </a:r>
            <a:r>
              <a:rPr lang="en-US" altLang="zh-CN" sz="4000" dirty="0">
                <a:solidFill>
                  <a:srgbClr val="FF0000"/>
                </a:solidFill>
                <a:latin typeface="Times New Roman" charset="0"/>
                <a:ea typeface="Times New Roman" charset="0"/>
                <a:cs typeface="Times New Roman" charset="0"/>
              </a:rPr>
              <a:t>human-in-the-loop</a:t>
            </a:r>
            <a:r>
              <a:rPr lang="zh-CN" altLang="en-US" sz="4000" dirty="0">
                <a:solidFill>
                  <a:srgbClr val="FF0000"/>
                </a:solidFill>
                <a:latin typeface="Times New Roman" charset="0"/>
                <a:ea typeface="Times New Roman" charset="0"/>
                <a:cs typeface="Times New Roman" charset="0"/>
              </a:rPr>
              <a:t> </a:t>
            </a:r>
            <a:r>
              <a:rPr lang="en-US" altLang="zh-CN" sz="4000" dirty="0">
                <a:solidFill>
                  <a:srgbClr val="FF0000"/>
                </a:solidFill>
                <a:latin typeface="Times New Roman" charset="0"/>
                <a:ea typeface="Times New Roman" charset="0"/>
                <a:cs typeface="Times New Roman" charset="0"/>
              </a:rPr>
              <a:t>learning</a:t>
            </a:r>
            <a:r>
              <a:rPr lang="zh-CN" altLang="en-US" sz="4000" dirty="0">
                <a:solidFill>
                  <a:srgbClr val="FF0000"/>
                </a:solidFill>
                <a:latin typeface="Times New Roman" charset="0"/>
                <a:ea typeface="Times New Roman" charset="0"/>
                <a:cs typeface="Times New Roman" charset="0"/>
              </a:rPr>
              <a:t> </a:t>
            </a:r>
            <a:r>
              <a:rPr lang="en-US" altLang="zh-CN" sz="4000" dirty="0">
                <a:latin typeface="Times New Roman" charset="0"/>
                <a:ea typeface="Times New Roman" charset="0"/>
                <a:cs typeface="Times New Roman" charset="0"/>
              </a:rPr>
              <a:t>procedure</a:t>
            </a:r>
            <a:r>
              <a:rPr lang="en-US" altLang="zh-CN" sz="4000" dirty="0" smtClean="0">
                <a:latin typeface="Times New Roman" charset="0"/>
                <a:ea typeface="Times New Roman" charset="0"/>
                <a:cs typeface="Times New Roman" charset="0"/>
              </a:rPr>
              <a:t>.</a:t>
            </a:r>
            <a:endParaRPr lang="en-US" altLang="zh-CN" sz="4000" b="1" u="sng" dirty="0" smtClean="0">
              <a:latin typeface="Calibri" charset="0"/>
            </a:endParaRPr>
          </a:p>
        </p:txBody>
      </p:sp>
      <p:sp>
        <p:nvSpPr>
          <p:cNvPr id="13" name="文本框 12"/>
          <p:cNvSpPr txBox="1"/>
          <p:nvPr/>
        </p:nvSpPr>
        <p:spPr>
          <a:xfrm>
            <a:off x="4057650" y="228600"/>
            <a:ext cx="23945850" cy="2290755"/>
          </a:xfrm>
          <a:prstGeom prst="rect">
            <a:avLst/>
          </a:prstGeom>
          <a:noFill/>
        </p:spPr>
        <p:txBody>
          <a:bodyPr wrap="square" rtlCol="0">
            <a:spAutoFit/>
          </a:bodyPr>
          <a:lstStyle/>
          <a:p>
            <a:pPr algn="ctr"/>
            <a:r>
              <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Improving</a:t>
            </a:r>
            <a:r>
              <a:rPr lang="zh-CN" altLang="en-US"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 </a:t>
            </a:r>
            <a:r>
              <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Interpretability</a:t>
            </a:r>
            <a:r>
              <a:rPr lang="zh-CN" altLang="en-US"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 </a:t>
            </a:r>
            <a:r>
              <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of</a:t>
            </a:r>
            <a:r>
              <a:rPr lang="zh-CN" altLang="en-US"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 </a:t>
            </a:r>
            <a:r>
              <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Deep</a:t>
            </a:r>
            <a:r>
              <a:rPr lang="zh-CN" altLang="en-US"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 </a:t>
            </a:r>
            <a:r>
              <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Neural</a:t>
            </a:r>
            <a:r>
              <a:rPr lang="zh-CN" altLang="en-US"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 </a:t>
            </a:r>
            <a:r>
              <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Networks</a:t>
            </a:r>
            <a:r>
              <a:rPr lang="zh-CN" altLang="en-US"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 </a:t>
            </a:r>
            <a:endPar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endParaRPr>
          </a:p>
          <a:p>
            <a:pPr algn="ctr"/>
            <a:r>
              <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with</a:t>
            </a:r>
            <a:r>
              <a:rPr lang="zh-CN" altLang="en-US"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 </a:t>
            </a:r>
            <a:r>
              <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Semantic</a:t>
            </a:r>
            <a:r>
              <a:rPr lang="zh-CN" altLang="en-US"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 </a:t>
            </a:r>
            <a:r>
              <a:rPr lang="en-US" altLang="zh-CN" b="1" dirty="0" smtClean="0">
                <a:solidFill>
                  <a:schemeClr val="bg1"/>
                </a:solidFill>
                <a:effectLst>
                  <a:outerShdw blurRad="38100" dist="38100" dir="2700000" algn="tl">
                    <a:srgbClr val="000000">
                      <a:alpha val="43137"/>
                    </a:srgbClr>
                  </a:outerShdw>
                </a:effectLst>
                <a:latin typeface="Ebrima" panose="02000000000000000000" pitchFamily="2" charset="0"/>
                <a:ea typeface="Ebrima" panose="02000000000000000000" pitchFamily="2" charset="0"/>
                <a:cs typeface="Ebrima" panose="02000000000000000000" pitchFamily="2" charset="0"/>
              </a:rPr>
              <a:t>Information</a:t>
            </a:r>
            <a:endParaRPr lang="zh-CN" altLang="en-US" dirty="0">
              <a:solidFill>
                <a:schemeClr val="bg1"/>
              </a:solidFill>
              <a:effectLst>
                <a:outerShdw blurRad="38100" dist="38100" dir="2700000" algn="tl">
                  <a:srgbClr val="000000">
                    <a:alpha val="43137"/>
                  </a:srgbClr>
                </a:outerShdw>
              </a:effectLst>
              <a:latin typeface="Ebrima" panose="02000000000000000000" pitchFamily="2" charset="0"/>
              <a:cs typeface="Ebrima" panose="02000000000000000000" pitchFamily="2" charset="0"/>
            </a:endParaRPr>
          </a:p>
        </p:txBody>
      </p:sp>
      <p:sp>
        <p:nvSpPr>
          <p:cNvPr id="14" name="文本框 13"/>
          <p:cNvSpPr txBox="1"/>
          <p:nvPr/>
        </p:nvSpPr>
        <p:spPr>
          <a:xfrm>
            <a:off x="3072493" y="3895725"/>
            <a:ext cx="26511957" cy="2290755"/>
          </a:xfrm>
          <a:prstGeom prst="rect">
            <a:avLst/>
          </a:prstGeom>
          <a:noFill/>
        </p:spPr>
        <p:txBody>
          <a:bodyPr wrap="square" rtlCol="0">
            <a:spAutoFit/>
          </a:bodyPr>
          <a:lstStyle/>
          <a:p>
            <a:pPr algn="ctr"/>
            <a:r>
              <a:rPr lang="en-US" altLang="zh-CN" b="1" dirty="0" err="1" smtClean="0"/>
              <a:t>Yinpeng</a:t>
            </a:r>
            <a:r>
              <a:rPr lang="zh-CN" altLang="en-US" b="1" dirty="0" smtClean="0"/>
              <a:t> </a:t>
            </a:r>
            <a:r>
              <a:rPr lang="en-US" altLang="zh-CN" b="1" dirty="0" smtClean="0"/>
              <a:t>Dong,</a:t>
            </a:r>
            <a:r>
              <a:rPr lang="zh-CN" altLang="en-US" b="1" dirty="0" smtClean="0"/>
              <a:t> </a:t>
            </a:r>
            <a:r>
              <a:rPr lang="en-US" altLang="zh-CN" b="1" dirty="0" smtClean="0"/>
              <a:t>Hang</a:t>
            </a:r>
            <a:r>
              <a:rPr lang="zh-CN" altLang="en-US" b="1" dirty="0" smtClean="0"/>
              <a:t> </a:t>
            </a:r>
            <a:r>
              <a:rPr lang="en-US" altLang="zh-CN" b="1" dirty="0" smtClean="0"/>
              <a:t>Su,</a:t>
            </a:r>
            <a:r>
              <a:rPr lang="zh-CN" altLang="en-US" b="1" dirty="0" smtClean="0"/>
              <a:t> </a:t>
            </a:r>
            <a:r>
              <a:rPr lang="en-US" altLang="zh-CN" b="1" dirty="0" smtClean="0"/>
              <a:t>Jun</a:t>
            </a:r>
            <a:r>
              <a:rPr lang="zh-CN" altLang="en-US" b="1" dirty="0" smtClean="0"/>
              <a:t> </a:t>
            </a:r>
            <a:r>
              <a:rPr lang="en-US" altLang="zh-CN" b="1" dirty="0" smtClean="0"/>
              <a:t>Zhu,</a:t>
            </a:r>
            <a:r>
              <a:rPr lang="zh-CN" altLang="en-US" b="1" dirty="0" smtClean="0"/>
              <a:t> </a:t>
            </a:r>
            <a:r>
              <a:rPr lang="en-US" altLang="zh-CN" b="1" dirty="0" smtClean="0"/>
              <a:t>and</a:t>
            </a:r>
            <a:r>
              <a:rPr lang="zh-CN" altLang="en-US" b="1" dirty="0" smtClean="0"/>
              <a:t> </a:t>
            </a:r>
            <a:r>
              <a:rPr lang="en-US" altLang="zh-CN" b="1" dirty="0" smtClean="0"/>
              <a:t>Bo</a:t>
            </a:r>
            <a:r>
              <a:rPr lang="zh-CN" altLang="en-US" b="1" dirty="0" smtClean="0"/>
              <a:t> </a:t>
            </a:r>
            <a:r>
              <a:rPr lang="en-US" altLang="zh-CN" b="1" dirty="0" smtClean="0"/>
              <a:t>Zhang</a:t>
            </a:r>
          </a:p>
          <a:p>
            <a:pPr algn="ctr"/>
            <a:r>
              <a:rPr lang="en-US" altLang="zh-CN" dirty="0"/>
              <a:t>Department of </a:t>
            </a:r>
            <a:r>
              <a:rPr lang="en-US" altLang="zh-CN" dirty="0" smtClean="0"/>
              <a:t>Computer</a:t>
            </a:r>
            <a:r>
              <a:rPr lang="zh-CN" altLang="en-US" dirty="0" smtClean="0"/>
              <a:t> </a:t>
            </a:r>
            <a:r>
              <a:rPr lang="en-US" altLang="zh-CN" dirty="0" smtClean="0"/>
              <a:t>Science</a:t>
            </a:r>
            <a:r>
              <a:rPr lang="zh-CN" altLang="en-US" dirty="0" smtClean="0"/>
              <a:t> </a:t>
            </a:r>
            <a:r>
              <a:rPr lang="en-US" altLang="zh-CN" dirty="0" smtClean="0"/>
              <a:t>and</a:t>
            </a:r>
            <a:r>
              <a:rPr lang="zh-CN" altLang="en-US" dirty="0" smtClean="0"/>
              <a:t> </a:t>
            </a:r>
            <a:r>
              <a:rPr lang="en-US" altLang="zh-CN" dirty="0" smtClean="0"/>
              <a:t>Technology,</a:t>
            </a:r>
            <a:r>
              <a:rPr lang="zh-CN" altLang="en-US" dirty="0" smtClean="0"/>
              <a:t> </a:t>
            </a:r>
            <a:r>
              <a:rPr lang="en-US" altLang="zh-CN" dirty="0" smtClean="0"/>
              <a:t>Tsinghua</a:t>
            </a:r>
            <a:r>
              <a:rPr lang="zh-CN" altLang="en-US" dirty="0" smtClean="0"/>
              <a:t> </a:t>
            </a:r>
            <a:r>
              <a:rPr lang="en-US" altLang="zh-CN" dirty="0" smtClean="0"/>
              <a:t>University</a:t>
            </a:r>
            <a:endParaRPr lang="zh-CN" altLang="en-US" dirty="0"/>
          </a:p>
        </p:txBody>
      </p:sp>
      <p:pic>
        <p:nvPicPr>
          <p:cNvPr id="20" name="图片 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30600" y="8940789"/>
            <a:ext cx="14676505" cy="8530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图片 4"/>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974045" y="27214338"/>
            <a:ext cx="14519265" cy="5312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图片 7"/>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7206830" y="10117172"/>
            <a:ext cx="13763154" cy="5780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图片 8"/>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7032658" y="16295740"/>
            <a:ext cx="14206420" cy="7208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图片 9"/>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7313343" y="28829192"/>
            <a:ext cx="13526012" cy="58152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文本框 22"/>
          <p:cNvSpPr txBox="1"/>
          <p:nvPr/>
        </p:nvSpPr>
        <p:spPr>
          <a:xfrm>
            <a:off x="16530854" y="35325149"/>
            <a:ext cx="15120000" cy="4278094"/>
          </a:xfrm>
          <a:prstGeom prst="rect">
            <a:avLst/>
          </a:prstGeom>
          <a:noFill/>
          <a:ln>
            <a:solidFill>
              <a:srgbClr val="123086"/>
            </a:solidFill>
            <a:prstDash val="sysDot"/>
          </a:ln>
        </p:spPr>
        <p:txBody>
          <a:bodyPr wrap="square" rtlCol="0">
            <a:spAutoFit/>
          </a:bodyPr>
          <a:lstStyle/>
          <a:p>
            <a:pPr algn="ctr">
              <a:spcBef>
                <a:spcPct val="20000"/>
              </a:spcBef>
            </a:pPr>
            <a:r>
              <a:rPr lang="en-US" altLang="zh-CN" sz="7200" b="1" u="sng" dirty="0" smtClean="0">
                <a:latin typeface="Calibri" charset="0"/>
              </a:rPr>
              <a:t>CONCLUSIONS</a:t>
            </a:r>
          </a:p>
          <a:p>
            <a:pPr>
              <a:buFont typeface="Wingdings" charset="2"/>
              <a:buChar char="Ø"/>
            </a:pPr>
            <a:r>
              <a:rPr lang="zh-CN" altLang="en-US" sz="4000" dirty="0" smtClean="0">
                <a:latin typeface="Times New Roman" charset="0"/>
              </a:rPr>
              <a:t> </a:t>
            </a:r>
            <a:r>
              <a:rPr lang="en-US" altLang="zh-CN" sz="4000" dirty="0" smtClean="0">
                <a:latin typeface="Times New Roman" charset="0"/>
              </a:rPr>
              <a:t>A</a:t>
            </a:r>
            <a:r>
              <a:rPr lang="zh-CN" altLang="en-US" sz="4000" dirty="0" smtClean="0">
                <a:latin typeface="Times New Roman" charset="0"/>
              </a:rPr>
              <a:t> </a:t>
            </a:r>
            <a:r>
              <a:rPr lang="en-US" altLang="zh-CN" sz="4000" dirty="0" smtClean="0">
                <a:latin typeface="Times New Roman" charset="0"/>
              </a:rPr>
              <a:t>novel</a:t>
            </a:r>
            <a:r>
              <a:rPr lang="zh-CN" altLang="en-US" sz="4000" dirty="0" smtClean="0">
                <a:latin typeface="Times New Roman" charset="0"/>
              </a:rPr>
              <a:t> </a:t>
            </a:r>
            <a:r>
              <a:rPr lang="en-US" altLang="zh-CN" sz="4000" dirty="0" smtClean="0">
                <a:latin typeface="Times New Roman" charset="0"/>
              </a:rPr>
              <a:t>technique</a:t>
            </a:r>
            <a:r>
              <a:rPr lang="zh-CN" altLang="en-US" sz="4000" dirty="0" smtClean="0">
                <a:latin typeface="Times New Roman" charset="0"/>
              </a:rPr>
              <a:t> </a:t>
            </a:r>
            <a:r>
              <a:rPr lang="en-US" altLang="zh-CN" sz="4000" dirty="0" smtClean="0">
                <a:latin typeface="Times New Roman" charset="0"/>
              </a:rPr>
              <a:t>to</a:t>
            </a:r>
            <a:r>
              <a:rPr lang="zh-CN" altLang="en-US" sz="4000" dirty="0" smtClean="0">
                <a:latin typeface="Times New Roman" charset="0"/>
              </a:rPr>
              <a:t> </a:t>
            </a:r>
            <a:r>
              <a:rPr lang="en-US" altLang="zh-CN" sz="4000" dirty="0" smtClean="0">
                <a:latin typeface="Times New Roman" charset="0"/>
              </a:rPr>
              <a:t>improving</a:t>
            </a:r>
            <a:r>
              <a:rPr lang="zh-CN" altLang="en-US" sz="4000" dirty="0" smtClean="0">
                <a:latin typeface="Times New Roman" charset="0"/>
              </a:rPr>
              <a:t> </a:t>
            </a:r>
            <a:r>
              <a:rPr lang="en-US" altLang="zh-CN" sz="4000" dirty="0" smtClean="0">
                <a:latin typeface="Times New Roman" charset="0"/>
              </a:rPr>
              <a:t>interpretability</a:t>
            </a:r>
            <a:r>
              <a:rPr lang="zh-CN" altLang="en-US" sz="4000" dirty="0" smtClean="0">
                <a:latin typeface="Times New Roman" charset="0"/>
              </a:rPr>
              <a:t> </a:t>
            </a:r>
            <a:r>
              <a:rPr lang="en-US" altLang="zh-CN" sz="4000" dirty="0" smtClean="0">
                <a:solidFill>
                  <a:srgbClr val="FF0000"/>
                </a:solidFill>
                <a:latin typeface="Times New Roman" charset="0"/>
              </a:rPr>
              <a:t>during</a:t>
            </a:r>
            <a:r>
              <a:rPr lang="zh-CN" altLang="en-US" sz="4000" dirty="0" smtClean="0">
                <a:solidFill>
                  <a:srgbClr val="FF0000"/>
                </a:solidFill>
                <a:latin typeface="Times New Roman" charset="0"/>
              </a:rPr>
              <a:t> </a:t>
            </a:r>
            <a:r>
              <a:rPr lang="en-US" altLang="zh-CN" sz="4000" dirty="0" smtClean="0">
                <a:solidFill>
                  <a:srgbClr val="FF0000"/>
                </a:solidFill>
                <a:latin typeface="Times New Roman" charset="0"/>
              </a:rPr>
              <a:t>training</a:t>
            </a:r>
            <a:r>
              <a:rPr lang="en-US" altLang="zh-CN" sz="4000" dirty="0" smtClean="0">
                <a:latin typeface="Times New Roman" charset="0"/>
              </a:rPr>
              <a:t>;</a:t>
            </a:r>
          </a:p>
          <a:p>
            <a:pPr>
              <a:buFont typeface="Wingdings" charset="2"/>
              <a:buChar char="Ø"/>
            </a:pPr>
            <a:r>
              <a:rPr lang="zh-CN" altLang="en-US" sz="4000" dirty="0" smtClean="0">
                <a:latin typeface="Times New Roman" charset="0"/>
              </a:rPr>
              <a:t> </a:t>
            </a:r>
            <a:r>
              <a:rPr lang="en-US" altLang="zh-CN" sz="4000" dirty="0" smtClean="0">
                <a:latin typeface="Times New Roman" charset="0"/>
              </a:rPr>
              <a:t>We</a:t>
            </a:r>
            <a:r>
              <a:rPr lang="zh-CN" altLang="en-US" sz="4000" dirty="0" smtClean="0">
                <a:latin typeface="Times New Roman" charset="0"/>
              </a:rPr>
              <a:t> </a:t>
            </a:r>
            <a:r>
              <a:rPr lang="en-US" altLang="zh-CN" sz="4000" dirty="0">
                <a:latin typeface="Times New Roman" charset="0"/>
              </a:rPr>
              <a:t>simultaneously </a:t>
            </a:r>
            <a:r>
              <a:rPr lang="en-US" altLang="zh-CN" sz="4000" dirty="0">
                <a:solidFill>
                  <a:srgbClr val="FF0000"/>
                </a:solidFill>
                <a:latin typeface="Times New Roman" charset="0"/>
              </a:rPr>
              <a:t>improve the interpretability </a:t>
            </a:r>
            <a:r>
              <a:rPr lang="en-US" altLang="zh-CN" sz="4000" dirty="0">
                <a:latin typeface="Times New Roman" charset="0"/>
              </a:rPr>
              <a:t>of the learned features and </a:t>
            </a:r>
            <a:r>
              <a:rPr lang="en-US" altLang="zh-CN" sz="4000" dirty="0">
                <a:solidFill>
                  <a:srgbClr val="FF0000"/>
                </a:solidFill>
                <a:latin typeface="Times New Roman" charset="0"/>
              </a:rPr>
              <a:t>achieve better performance</a:t>
            </a:r>
            <a:r>
              <a:rPr lang="en-US" altLang="zh-CN" sz="4000" dirty="0">
                <a:latin typeface="Times New Roman" charset="0"/>
              </a:rPr>
              <a:t>;</a:t>
            </a:r>
          </a:p>
          <a:p>
            <a:pPr>
              <a:buFont typeface="Wingdings" charset="2"/>
              <a:buChar char="Ø"/>
            </a:pPr>
            <a:r>
              <a:rPr lang="en-US" altLang="zh-CN" sz="4000" dirty="0">
                <a:latin typeface="Times New Roman" charset="0"/>
              </a:rPr>
              <a:t>Propose</a:t>
            </a:r>
            <a:r>
              <a:rPr lang="zh-CN" altLang="en-US" sz="4000" dirty="0">
                <a:latin typeface="Times New Roman" charset="0"/>
              </a:rPr>
              <a:t> </a:t>
            </a:r>
            <a:r>
              <a:rPr lang="en-US" altLang="zh-CN" sz="4000" dirty="0">
                <a:latin typeface="Times New Roman" charset="0"/>
              </a:rPr>
              <a:t>a</a:t>
            </a:r>
            <a:r>
              <a:rPr lang="zh-CN" altLang="en-US" sz="4000" dirty="0">
                <a:latin typeface="Times New Roman" charset="0"/>
              </a:rPr>
              <a:t> </a:t>
            </a:r>
            <a:r>
              <a:rPr lang="en-US" altLang="zh-CN" sz="4000" dirty="0">
                <a:solidFill>
                  <a:srgbClr val="FF0000"/>
                </a:solidFill>
                <a:latin typeface="Times New Roman" charset="0"/>
              </a:rPr>
              <a:t>prediction</a:t>
            </a:r>
            <a:r>
              <a:rPr lang="zh-CN" altLang="en-US" sz="4000" dirty="0">
                <a:solidFill>
                  <a:srgbClr val="FF0000"/>
                </a:solidFill>
                <a:latin typeface="Times New Roman" charset="0"/>
              </a:rPr>
              <a:t> </a:t>
            </a:r>
            <a:r>
              <a:rPr lang="en-US" altLang="zh-CN" sz="4000" dirty="0">
                <a:solidFill>
                  <a:srgbClr val="FF0000"/>
                </a:solidFill>
                <a:latin typeface="Times New Roman" charset="0"/>
              </a:rPr>
              <a:t>difference</a:t>
            </a:r>
            <a:r>
              <a:rPr lang="zh-CN" altLang="en-US" sz="4000" dirty="0">
                <a:solidFill>
                  <a:srgbClr val="FF0000"/>
                </a:solidFill>
                <a:latin typeface="Times New Roman" charset="0"/>
              </a:rPr>
              <a:t> </a:t>
            </a:r>
            <a:r>
              <a:rPr lang="en-US" altLang="zh-CN" sz="4000" dirty="0">
                <a:solidFill>
                  <a:srgbClr val="FF0000"/>
                </a:solidFill>
                <a:latin typeface="Times New Roman" charset="0"/>
              </a:rPr>
              <a:t>maximization</a:t>
            </a:r>
            <a:r>
              <a:rPr lang="zh-CN" altLang="en-US" sz="4000" dirty="0">
                <a:solidFill>
                  <a:srgbClr val="FF0000"/>
                </a:solidFill>
                <a:latin typeface="Times New Roman" charset="0"/>
              </a:rPr>
              <a:t> </a:t>
            </a:r>
            <a:r>
              <a:rPr lang="en-US" altLang="zh-CN" sz="4000" dirty="0">
                <a:latin typeface="Times New Roman" charset="0"/>
              </a:rPr>
              <a:t>algorithm;</a:t>
            </a:r>
          </a:p>
          <a:p>
            <a:pPr>
              <a:buFont typeface="Wingdings" charset="2"/>
              <a:buChar char="Ø"/>
            </a:pPr>
            <a:r>
              <a:rPr lang="en-US" altLang="zh-CN" sz="4000" dirty="0">
                <a:latin typeface="Times New Roman" charset="0"/>
              </a:rPr>
              <a:t>Introduce</a:t>
            </a:r>
            <a:r>
              <a:rPr lang="zh-CN" altLang="en-US" sz="4000" dirty="0">
                <a:latin typeface="Times New Roman" charset="0"/>
              </a:rPr>
              <a:t> </a:t>
            </a:r>
            <a:r>
              <a:rPr lang="en-US" altLang="zh-CN" sz="4000" dirty="0">
                <a:latin typeface="Times New Roman" charset="0"/>
              </a:rPr>
              <a:t>a</a:t>
            </a:r>
            <a:r>
              <a:rPr lang="zh-CN" altLang="en-US" sz="4000" dirty="0">
                <a:latin typeface="Times New Roman" charset="0"/>
              </a:rPr>
              <a:t> </a:t>
            </a:r>
            <a:r>
              <a:rPr lang="en-US" altLang="zh-CN" sz="4000" dirty="0">
                <a:solidFill>
                  <a:srgbClr val="FF0000"/>
                </a:solidFill>
                <a:latin typeface="Times New Roman" charset="0"/>
              </a:rPr>
              <a:t>human-in-the-loop</a:t>
            </a:r>
            <a:r>
              <a:rPr lang="zh-CN" altLang="en-US" sz="4000" dirty="0">
                <a:solidFill>
                  <a:srgbClr val="FF0000"/>
                </a:solidFill>
                <a:latin typeface="Times New Roman" charset="0"/>
              </a:rPr>
              <a:t> </a:t>
            </a:r>
            <a:r>
              <a:rPr lang="en-US" altLang="zh-CN" sz="4000" dirty="0">
                <a:solidFill>
                  <a:srgbClr val="FF0000"/>
                </a:solidFill>
                <a:latin typeface="Times New Roman" charset="0"/>
              </a:rPr>
              <a:t>learning</a:t>
            </a:r>
            <a:r>
              <a:rPr lang="zh-CN" altLang="en-US" sz="4000" dirty="0">
                <a:solidFill>
                  <a:srgbClr val="FF0000"/>
                </a:solidFill>
                <a:latin typeface="Times New Roman" charset="0"/>
              </a:rPr>
              <a:t> </a:t>
            </a:r>
            <a:r>
              <a:rPr lang="en-US" altLang="zh-CN" sz="4000" dirty="0" smtClean="0">
                <a:latin typeface="Times New Roman" charset="0"/>
              </a:rPr>
              <a:t>procedure</a:t>
            </a:r>
            <a:endParaRPr lang="zh-CN" altLang="en-US" sz="4000" dirty="0">
              <a:latin typeface="Times New Roman" charset="0"/>
            </a:endParaRPr>
          </a:p>
        </p:txBody>
      </p:sp>
    </p:spTree>
    <p:extLst>
      <p:ext uri="{BB962C8B-B14F-4D97-AF65-F5344CB8AC3E}">
        <p14:creationId xmlns:p14="http://schemas.microsoft.com/office/powerpoint/2010/main" val="8598767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模板" id="{8BE337CD-7FD4-474E-8B99-652DE3625ECB}" vid="{DDD984EE-30FE-4884-A58C-B97C4925CE5D}"/>
    </a:ext>
  </a:extLst>
</a:theme>
</file>

<file path=docProps/app.xml><?xml version="1.0" encoding="utf-8"?>
<Properties xmlns="http://schemas.openxmlformats.org/officeDocument/2006/extended-properties" xmlns:vt="http://schemas.openxmlformats.org/officeDocument/2006/docPropsVTypes">
  <Template>模板</Template>
  <TotalTime>49</TotalTime>
  <Words>242</Words>
  <Application>Microsoft Macintosh PowerPoint</Application>
  <PresentationFormat>自定义</PresentationFormat>
  <Paragraphs>72</Paragraphs>
  <Slides>1</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vt:i4>
      </vt:variant>
    </vt:vector>
  </HeadingPairs>
  <TitlesOfParts>
    <vt:vector size="10" baseType="lpstr">
      <vt:lpstr>Cambria Math</vt:lpstr>
      <vt:lpstr>Ebrima</vt:lpstr>
      <vt:lpstr>宋体</vt:lpstr>
      <vt:lpstr>Arial</vt:lpstr>
      <vt:lpstr>Calibri</vt:lpstr>
      <vt:lpstr>Calibri Light</vt:lpstr>
      <vt:lpstr>Times New Roman</vt:lpstr>
      <vt:lpstr>Wingdings</vt:lpstr>
      <vt:lpstr>Office 主题</vt:lpstr>
      <vt:lpstr>PowerPoint 演示文稿</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Amy TANG</dc:creator>
  <cp:lastModifiedBy>董胤蓬</cp:lastModifiedBy>
  <cp:revision>28</cp:revision>
  <dcterms:created xsi:type="dcterms:W3CDTF">2015-05-14T01:59:37Z</dcterms:created>
  <dcterms:modified xsi:type="dcterms:W3CDTF">2017-05-05T04:33:05Z</dcterms:modified>
</cp:coreProperties>
</file>

<file path=docProps/thumbnail.jpeg>
</file>